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635" r:id="rId2"/>
    <p:sldId id="634" r:id="rId3"/>
    <p:sldId id="630" r:id="rId4"/>
    <p:sldId id="631" r:id="rId5"/>
    <p:sldId id="632" r:id="rId6"/>
    <p:sldId id="633"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Calibri" pitchFamily="34" charset="0"/>
        <a:ea typeface="+mn-ea"/>
        <a:cs typeface="+mn-cs"/>
      </a:defRPr>
    </a:lvl1pPr>
    <a:lvl2pPr marL="457200" algn="l" rtl="0" fontAlgn="base">
      <a:spcBef>
        <a:spcPct val="0"/>
      </a:spcBef>
      <a:spcAft>
        <a:spcPct val="0"/>
      </a:spcAft>
      <a:defRPr sz="24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400" kern="1200">
        <a:solidFill>
          <a:schemeClr val="tx1"/>
        </a:solidFill>
        <a:latin typeface="Calibri" pitchFamily="34" charset="0"/>
        <a:ea typeface="+mn-ea"/>
        <a:cs typeface="+mn-cs"/>
      </a:defRPr>
    </a:lvl4pPr>
    <a:lvl5pPr marL="1828800" algn="l" rtl="0" fontAlgn="base">
      <a:spcBef>
        <a:spcPct val="0"/>
      </a:spcBef>
      <a:spcAft>
        <a:spcPct val="0"/>
      </a:spcAft>
      <a:defRPr sz="2400" kern="1200">
        <a:solidFill>
          <a:schemeClr val="tx1"/>
        </a:solidFill>
        <a:latin typeface="Calibri" pitchFamily="34" charset="0"/>
        <a:ea typeface="+mn-ea"/>
        <a:cs typeface="+mn-cs"/>
      </a:defRPr>
    </a:lvl5pPr>
    <a:lvl6pPr marL="2286000" algn="l" defTabSz="914400" rtl="0" eaLnBrk="1" latinLnBrk="0" hangingPunct="1">
      <a:defRPr sz="2400" kern="1200">
        <a:solidFill>
          <a:schemeClr val="tx1"/>
        </a:solidFill>
        <a:latin typeface="Calibri" pitchFamily="34" charset="0"/>
        <a:ea typeface="+mn-ea"/>
        <a:cs typeface="+mn-cs"/>
      </a:defRPr>
    </a:lvl6pPr>
    <a:lvl7pPr marL="2743200" algn="l" defTabSz="914400" rtl="0" eaLnBrk="1" latinLnBrk="0" hangingPunct="1">
      <a:defRPr sz="2400" kern="1200">
        <a:solidFill>
          <a:schemeClr val="tx1"/>
        </a:solidFill>
        <a:latin typeface="Calibri" pitchFamily="34" charset="0"/>
        <a:ea typeface="+mn-ea"/>
        <a:cs typeface="+mn-cs"/>
      </a:defRPr>
    </a:lvl7pPr>
    <a:lvl8pPr marL="3200400" algn="l" defTabSz="914400" rtl="0" eaLnBrk="1" latinLnBrk="0" hangingPunct="1">
      <a:defRPr sz="2400" kern="1200">
        <a:solidFill>
          <a:schemeClr val="tx1"/>
        </a:solidFill>
        <a:latin typeface="Calibri" pitchFamily="34" charset="0"/>
        <a:ea typeface="+mn-ea"/>
        <a:cs typeface="+mn-cs"/>
      </a:defRPr>
    </a:lvl8pPr>
    <a:lvl9pPr marL="3657600" algn="l" defTabSz="914400" rtl="0" eaLnBrk="1" latinLnBrk="0" hangingPunct="1">
      <a:defRPr sz="2400"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FF0036"/>
    <a:srgbClr val="FC1B00"/>
    <a:srgbClr val="CC0000"/>
    <a:srgbClr val="FF3399"/>
    <a:srgbClr val="C3D749"/>
    <a:srgbClr val="0088A8"/>
    <a:srgbClr val="D8006C"/>
    <a:srgbClr val="FF6600"/>
    <a:srgbClr val="8447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2" autoAdjust="0"/>
    <p:restoredTop sz="94689" autoAdjust="0"/>
  </p:normalViewPr>
  <p:slideViewPr>
    <p:cSldViewPr>
      <p:cViewPr>
        <p:scale>
          <a:sx n="66" d="100"/>
          <a:sy n="66" d="100"/>
        </p:scale>
        <p:origin x="-2142" y="-258"/>
      </p:cViewPr>
      <p:guideLst>
        <p:guide orient="horz" pos="3456"/>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75" d="100"/>
        <a:sy n="75" d="100"/>
      </p:scale>
      <p:origin x="0" y="0"/>
    </p:cViewPr>
  </p:sorterViewPr>
  <p:notesViewPr>
    <p:cSldViewPr>
      <p:cViewPr>
        <p:scale>
          <a:sx n="75" d="100"/>
          <a:sy n="75" d="100"/>
        </p:scale>
        <p:origin x="-2430" y="-72"/>
      </p:cViewPr>
      <p:guideLst>
        <p:guide orient="horz" pos="4896"/>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76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96768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96768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96768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DCDF99D-3A3C-4C64-B87A-75D4B74F896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n-US"/>
          </a:p>
        </p:txBody>
      </p:sp>
      <p:sp>
        <p:nvSpPr>
          <p:cNvPr id="171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0295BF83-A56F-4CBD-B646-251C3CEDD1F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7"/>
          <p:cNvSpPr>
            <a:spLocks noGrp="1" noChangeArrowheads="1"/>
          </p:cNvSpPr>
          <p:nvPr>
            <p:ph type="sldNum" sz="quarter" idx="5"/>
          </p:nvPr>
        </p:nvSpPr>
        <p:spPr>
          <a:noFill/>
        </p:spPr>
        <p:txBody>
          <a:bodyPr/>
          <a:lstStyle/>
          <a:p>
            <a:fld id="{A591EA39-A09C-40C1-96AB-B0F30E78B03A}" type="slidenum">
              <a:rPr lang="en-US"/>
              <a:pPr/>
              <a:t>2</a:t>
            </a:fld>
            <a:endParaRPr lang="en-US"/>
          </a:p>
        </p:txBody>
      </p:sp>
      <p:sp>
        <p:nvSpPr>
          <p:cNvPr id="291843" name="Rectangle 2"/>
          <p:cNvSpPr>
            <a:spLocks noGrp="1" noRot="1" noChangeAspect="1" noChangeArrowheads="1" noTextEdit="1"/>
          </p:cNvSpPr>
          <p:nvPr>
            <p:ph type="sldImg"/>
          </p:nvPr>
        </p:nvSpPr>
        <p:spPr>
          <a:ln/>
        </p:spPr>
      </p:sp>
      <p:sp>
        <p:nvSpPr>
          <p:cNvPr id="291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7"/>
          <p:cNvSpPr>
            <a:spLocks noGrp="1" noChangeArrowheads="1"/>
          </p:cNvSpPr>
          <p:nvPr>
            <p:ph type="sldNum" sz="quarter" idx="5"/>
          </p:nvPr>
        </p:nvSpPr>
        <p:spPr>
          <a:noFill/>
        </p:spPr>
        <p:txBody>
          <a:bodyPr/>
          <a:lstStyle/>
          <a:p>
            <a:fld id="{A9B3DBC4-83C1-4AB5-AA50-3EDCBD7B3F90}" type="slidenum">
              <a:rPr lang="en-US"/>
              <a:pPr/>
              <a:t>3</a:t>
            </a:fld>
            <a:endParaRPr lang="en-US"/>
          </a:p>
        </p:txBody>
      </p:sp>
      <p:sp>
        <p:nvSpPr>
          <p:cNvPr id="292867" name="Rectangle 2"/>
          <p:cNvSpPr>
            <a:spLocks noGrp="1" noRot="1" noChangeAspect="1" noChangeArrowheads="1" noTextEdit="1"/>
          </p:cNvSpPr>
          <p:nvPr>
            <p:ph type="sldImg"/>
          </p:nvPr>
        </p:nvSpPr>
        <p:spPr>
          <a:ln/>
        </p:spPr>
      </p:sp>
      <p:sp>
        <p:nvSpPr>
          <p:cNvPr id="292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7"/>
          <p:cNvSpPr>
            <a:spLocks noGrp="1" noChangeArrowheads="1"/>
          </p:cNvSpPr>
          <p:nvPr>
            <p:ph type="sldNum" sz="quarter" idx="5"/>
          </p:nvPr>
        </p:nvSpPr>
        <p:spPr>
          <a:noFill/>
        </p:spPr>
        <p:txBody>
          <a:bodyPr/>
          <a:lstStyle/>
          <a:p>
            <a:fld id="{9D912727-01ED-4900-B84A-A3E9507A56BF}" type="slidenum">
              <a:rPr lang="en-US"/>
              <a:pPr/>
              <a:t>4</a:t>
            </a:fld>
            <a:endParaRPr lang="en-US"/>
          </a:p>
        </p:txBody>
      </p:sp>
      <p:sp>
        <p:nvSpPr>
          <p:cNvPr id="293891" name="Rectangle 2"/>
          <p:cNvSpPr>
            <a:spLocks noGrp="1" noRot="1" noChangeAspect="1" noChangeArrowheads="1" noTextEdit="1"/>
          </p:cNvSpPr>
          <p:nvPr>
            <p:ph type="sldImg"/>
          </p:nvPr>
        </p:nvSpPr>
        <p:spPr>
          <a:ln/>
        </p:spPr>
      </p:sp>
      <p:sp>
        <p:nvSpPr>
          <p:cNvPr id="293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7"/>
          <p:cNvSpPr>
            <a:spLocks noGrp="1" noChangeArrowheads="1"/>
          </p:cNvSpPr>
          <p:nvPr>
            <p:ph type="sldNum" sz="quarter" idx="5"/>
          </p:nvPr>
        </p:nvSpPr>
        <p:spPr>
          <a:noFill/>
        </p:spPr>
        <p:txBody>
          <a:bodyPr/>
          <a:lstStyle/>
          <a:p>
            <a:fld id="{2CCDF6F7-F7A0-4F8F-96BD-882F21A15284}" type="slidenum">
              <a:rPr lang="en-US"/>
              <a:pPr/>
              <a:t>5</a:t>
            </a:fld>
            <a:endParaRPr lang="en-US"/>
          </a:p>
        </p:txBody>
      </p:sp>
      <p:sp>
        <p:nvSpPr>
          <p:cNvPr id="294915" name="Rectangle 2"/>
          <p:cNvSpPr>
            <a:spLocks noGrp="1" noRot="1" noChangeAspect="1" noChangeArrowheads="1" noTextEdit="1"/>
          </p:cNvSpPr>
          <p:nvPr>
            <p:ph type="sldImg"/>
          </p:nvPr>
        </p:nvSpPr>
        <p:spPr>
          <a:ln/>
        </p:spPr>
      </p:sp>
      <p:sp>
        <p:nvSpPr>
          <p:cNvPr id="294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7"/>
          <p:cNvSpPr>
            <a:spLocks noGrp="1" noChangeArrowheads="1"/>
          </p:cNvSpPr>
          <p:nvPr>
            <p:ph type="sldNum" sz="quarter" idx="5"/>
          </p:nvPr>
        </p:nvSpPr>
        <p:spPr>
          <a:noFill/>
        </p:spPr>
        <p:txBody>
          <a:bodyPr/>
          <a:lstStyle/>
          <a:p>
            <a:fld id="{1A80DEB8-4389-401A-BCF7-1746DEA9DDC9}" type="slidenum">
              <a:rPr lang="en-US"/>
              <a:pPr/>
              <a:t>6</a:t>
            </a:fld>
            <a:endParaRPr lang="en-US"/>
          </a:p>
        </p:txBody>
      </p:sp>
      <p:sp>
        <p:nvSpPr>
          <p:cNvPr id="295939" name="Rectangle 2"/>
          <p:cNvSpPr>
            <a:spLocks noGrp="1" noRot="1" noChangeAspect="1" noChangeArrowheads="1" noTextEdit="1"/>
          </p:cNvSpPr>
          <p:nvPr>
            <p:ph type="sldImg"/>
          </p:nvPr>
        </p:nvSpPr>
        <p:spPr>
          <a:ln/>
        </p:spPr>
      </p:sp>
      <p:sp>
        <p:nvSpPr>
          <p:cNvPr id="295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0363" y="228600"/>
            <a:ext cx="21336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28600"/>
            <a:ext cx="6253163"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9563" y="1600200"/>
            <a:ext cx="4191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2963" y="1600200"/>
            <a:ext cx="4191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381000" y="6477000"/>
            <a:ext cx="1905000" cy="457200"/>
          </a:xfrm>
          <a:prstGeom prst="rect">
            <a:avLst/>
          </a:prstGeom>
          <a:ln/>
        </p:spPr>
        <p:txBody>
          <a:bodyPr/>
          <a:lstStyle>
            <a:lvl1pPr>
              <a:defRPr/>
            </a:lvl1pPr>
          </a:lstStyle>
          <a:p>
            <a:pPr>
              <a:defRPr/>
            </a:pPr>
            <a:r>
              <a:rPr lang="en-US"/>
              <a:t>May 18th, 2009</a:t>
            </a:r>
          </a:p>
        </p:txBody>
      </p:sp>
      <p:sp>
        <p:nvSpPr>
          <p:cNvPr id="5" name="Rectangle 5"/>
          <p:cNvSpPr>
            <a:spLocks noGrp="1" noChangeArrowheads="1"/>
          </p:cNvSpPr>
          <p:nvPr>
            <p:ph type="ftr" sz="quarter" idx="11"/>
          </p:nvPr>
        </p:nvSpPr>
        <p:spPr>
          <a:xfrm>
            <a:off x="1752600" y="6477000"/>
            <a:ext cx="5638800" cy="457200"/>
          </a:xfrm>
          <a:prstGeom prst="rect">
            <a:avLst/>
          </a:prstGeom>
          <a:ln/>
        </p:spPr>
        <p:txBody>
          <a:bodyPr/>
          <a:lstStyle>
            <a:lvl1pPr>
              <a:defRPr/>
            </a:lvl1pPr>
          </a:lstStyle>
          <a:p>
            <a:pPr>
              <a:defRPr/>
            </a:pPr>
            <a:r>
              <a:rPr lang="en-US"/>
              <a:t>Created by Mazzucchelli Consulting for Cargill, Intended for Internal Use at Cargill</a:t>
            </a:r>
          </a:p>
        </p:txBody>
      </p:sp>
      <p:sp>
        <p:nvSpPr>
          <p:cNvPr id="6" name="Rectangle 6"/>
          <p:cNvSpPr>
            <a:spLocks noGrp="1" noChangeArrowheads="1"/>
          </p:cNvSpPr>
          <p:nvPr>
            <p:ph type="sldNum" sz="quarter" idx="12"/>
          </p:nvPr>
        </p:nvSpPr>
        <p:spPr>
          <a:xfrm>
            <a:off x="6858000" y="6477000"/>
            <a:ext cx="1905000" cy="457200"/>
          </a:xfrm>
          <a:prstGeom prst="rect">
            <a:avLst/>
          </a:prstGeom>
          <a:ln/>
        </p:spPr>
        <p:txBody>
          <a:bodyPr/>
          <a:lstStyle>
            <a:lvl1pPr>
              <a:defRPr/>
            </a:lvl1pPr>
          </a:lstStyle>
          <a:p>
            <a:pPr>
              <a:defRPr/>
            </a:pPr>
            <a:fld id="{337FAEA2-94D3-44C9-95E4-6AFD1CCFB59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p:cNvSpPr/>
          <p:nvPr userDrawn="1"/>
        </p:nvSpPr>
        <p:spPr>
          <a:xfrm>
            <a:off x="3124200" y="0"/>
            <a:ext cx="6019800" cy="1295400"/>
          </a:xfrm>
          <a:prstGeom prst="rect">
            <a:avLst/>
          </a:prstGeom>
          <a:gradFill flip="none" rotWithShape="1">
            <a:gsLst>
              <a:gs pos="0">
                <a:srgbClr val="9966FF">
                  <a:shade val="30000"/>
                  <a:satMod val="115000"/>
                </a:srgbClr>
              </a:gs>
              <a:gs pos="50000">
                <a:srgbClr val="9966FF">
                  <a:shade val="67500"/>
                  <a:satMod val="115000"/>
                </a:srgbClr>
              </a:gs>
              <a:gs pos="100000">
                <a:srgbClr val="9966FF">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6096000"/>
            <a:ext cx="9144000" cy="762000"/>
          </a:xfrm>
          <a:prstGeom prst="rect">
            <a:avLst/>
          </a:prstGeom>
          <a:gradFill flip="none" rotWithShape="1">
            <a:gsLst>
              <a:gs pos="0">
                <a:schemeClr val="accent3">
                  <a:lumMod val="50000"/>
                  <a:shade val="30000"/>
                  <a:satMod val="115000"/>
                </a:schemeClr>
              </a:gs>
              <a:gs pos="50000">
                <a:schemeClr val="accent3">
                  <a:lumMod val="50000"/>
                  <a:shade val="67500"/>
                  <a:satMod val="115000"/>
                </a:schemeClr>
              </a:gs>
              <a:gs pos="100000">
                <a:schemeClr val="accent3">
                  <a:lumMod val="50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09563" y="1600200"/>
            <a:ext cx="8534400" cy="4495800"/>
          </a:xfrm>
        </p:spPr>
        <p:txBody>
          <a:bodyPr/>
          <a:lstStyle>
            <a:lvl1pPr>
              <a:spcBef>
                <a:spcPts val="1200"/>
              </a:spcBef>
              <a:buClr>
                <a:srgbClr val="9966FF"/>
              </a:buClr>
              <a:buSzPct val="120000"/>
              <a:buFont typeface="Wingdings" pitchFamily="2" charset="2"/>
              <a:buChar char="§"/>
              <a:defRPr>
                <a:latin typeface="Times New Roman" pitchFamily="18" charset="0"/>
                <a:cs typeface="Times New Roman" pitchFamily="18" charset="0"/>
              </a:defRPr>
            </a:lvl1pPr>
            <a:lvl2pPr>
              <a:spcBef>
                <a:spcPts val="1200"/>
              </a:spcBef>
              <a:buClr>
                <a:srgbClr val="9966FF"/>
              </a:buClr>
              <a:buSzPct val="120000"/>
              <a:buFont typeface="Calibri" pitchFamily="34" charset="0"/>
              <a:buChar char="‒"/>
              <a:defRPr>
                <a:latin typeface="Times New Roman" pitchFamily="18" charset="0"/>
                <a:cs typeface="Times New Roman" pitchFamily="18" charset="0"/>
              </a:defRPr>
            </a:lvl2pPr>
            <a:lvl3pPr>
              <a:spcBef>
                <a:spcPts val="1200"/>
              </a:spcBef>
              <a:buClr>
                <a:srgbClr val="9966FF"/>
              </a:buClr>
              <a:buSzPct val="120000"/>
              <a:buFont typeface="Wingdings" pitchFamily="2" charset="2"/>
              <a:buChar char="§"/>
              <a:defRPr>
                <a:latin typeface="Times New Roman" pitchFamily="18" charset="0"/>
                <a:cs typeface="Times New Roman" pitchFamily="18" charset="0"/>
              </a:defRPr>
            </a:lvl3pPr>
            <a:lvl4pPr>
              <a:spcBef>
                <a:spcPts val="1200"/>
              </a:spcBef>
              <a:buClr>
                <a:srgbClr val="9966FF"/>
              </a:buClr>
              <a:buSzPct val="120000"/>
              <a:buFont typeface="Calibri" pitchFamily="34" charset="0"/>
              <a:buChar char="‐"/>
              <a:defRPr>
                <a:latin typeface="Times New Roman" pitchFamily="18" charset="0"/>
                <a:cs typeface="Times New Roman" pitchFamily="18" charset="0"/>
              </a:defRPr>
            </a:lvl4pPr>
            <a:lvl5pPr>
              <a:spcBef>
                <a:spcPts val="1200"/>
              </a:spcBef>
              <a:buClr>
                <a:srgbClr val="9966FF"/>
              </a:buClr>
              <a:buSzPct val="120000"/>
              <a:buFont typeface="Wingdings" pitchFamily="2" charset="2"/>
              <a:buChar cha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sw_logo.jpg"/>
          <p:cNvPicPr>
            <a:picLocks noChangeAspect="1"/>
          </p:cNvPicPr>
          <p:nvPr userDrawn="1"/>
        </p:nvPicPr>
        <p:blipFill>
          <a:blip r:embed="rId2" cstate="print"/>
          <a:stretch>
            <a:fillRect/>
          </a:stretch>
        </p:blipFill>
        <p:spPr>
          <a:xfrm>
            <a:off x="76200" y="79988"/>
            <a:ext cx="2895600" cy="1063012"/>
          </a:xfrm>
          <a:prstGeom prst="rect">
            <a:avLst/>
          </a:prstGeom>
        </p:spPr>
      </p:pic>
      <p:cxnSp>
        <p:nvCxnSpPr>
          <p:cNvPr id="10" name="Straight Connector 9"/>
          <p:cNvCxnSpPr/>
          <p:nvPr userDrawn="1"/>
        </p:nvCxnSpPr>
        <p:spPr>
          <a:xfrm>
            <a:off x="351966" y="1324428"/>
            <a:ext cx="87782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48342" y="1357086"/>
            <a:ext cx="8778240" cy="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9563" y="16002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2963" y="16002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5" name="Picture 4" descr="sw_logo.jpg"/>
          <p:cNvPicPr>
            <a:picLocks noChangeAspect="1"/>
          </p:cNvPicPr>
          <p:nvPr userDrawn="1"/>
        </p:nvPicPr>
        <p:blipFill>
          <a:blip r:embed="rId2" cstate="print"/>
          <a:stretch>
            <a:fillRect/>
          </a:stretch>
        </p:blipFill>
        <p:spPr>
          <a:xfrm>
            <a:off x="76200" y="79988"/>
            <a:ext cx="2895600" cy="106301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3124200" y="0"/>
            <a:ext cx="6019800" cy="1295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6096000"/>
            <a:ext cx="9144000" cy="762000"/>
          </a:xfrm>
          <a:prstGeom prst="rect">
            <a:avLst/>
          </a:prstGeom>
          <a:gradFill flip="none" rotWithShape="1">
            <a:gsLst>
              <a:gs pos="0">
                <a:schemeClr val="accent3">
                  <a:lumMod val="50000"/>
                  <a:shade val="30000"/>
                  <a:satMod val="115000"/>
                </a:schemeClr>
              </a:gs>
              <a:gs pos="50000">
                <a:schemeClr val="accent3">
                  <a:lumMod val="50000"/>
                  <a:shade val="67500"/>
                  <a:satMod val="115000"/>
                </a:schemeClr>
              </a:gs>
              <a:gs pos="100000">
                <a:schemeClr val="accent3">
                  <a:lumMod val="50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51966" y="1324428"/>
            <a:ext cx="87782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48342" y="1357086"/>
            <a:ext cx="8778240" cy="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sw_logo.jpg"/>
          <p:cNvPicPr>
            <a:picLocks noChangeAspect="1"/>
          </p:cNvPicPr>
          <p:nvPr userDrawn="1"/>
        </p:nvPicPr>
        <p:blipFill>
          <a:blip r:embed="rId2" cstate="print"/>
          <a:stretch>
            <a:fillRect/>
          </a:stretch>
        </p:blipFill>
        <p:spPr>
          <a:xfrm>
            <a:off x="76200" y="79988"/>
            <a:ext cx="2895600" cy="106301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8600"/>
            <a:ext cx="8534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309563" y="1600200"/>
            <a:ext cx="8534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0" fontAlgn="base" hangingPunct="0">
        <a:spcBef>
          <a:spcPct val="0"/>
        </a:spcBef>
        <a:spcAft>
          <a:spcPct val="0"/>
        </a:spcAft>
        <a:defRPr sz="4000" b="1">
          <a:solidFill>
            <a:srgbClr val="0099CC"/>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rgbClr val="0099CC"/>
          </a:solidFill>
          <a:effectLst>
            <a:outerShdw blurRad="38100" dist="38100" dir="2700000" algn="tl">
              <a:srgbClr val="C0C0C0"/>
            </a:outerShdw>
          </a:effectLst>
          <a:latin typeface="Calibri" pitchFamily="34" charset="0"/>
        </a:defRPr>
      </a:lvl2pPr>
      <a:lvl3pPr algn="ctr" rtl="0" eaLnBrk="0" fontAlgn="base" hangingPunct="0">
        <a:spcBef>
          <a:spcPct val="0"/>
        </a:spcBef>
        <a:spcAft>
          <a:spcPct val="0"/>
        </a:spcAft>
        <a:defRPr sz="4000" b="1">
          <a:solidFill>
            <a:srgbClr val="0099CC"/>
          </a:solidFill>
          <a:effectLst>
            <a:outerShdw blurRad="38100" dist="38100" dir="2700000" algn="tl">
              <a:srgbClr val="C0C0C0"/>
            </a:outerShdw>
          </a:effectLst>
          <a:latin typeface="Calibri" pitchFamily="34" charset="0"/>
        </a:defRPr>
      </a:lvl3pPr>
      <a:lvl4pPr algn="ctr" rtl="0" eaLnBrk="0" fontAlgn="base" hangingPunct="0">
        <a:spcBef>
          <a:spcPct val="0"/>
        </a:spcBef>
        <a:spcAft>
          <a:spcPct val="0"/>
        </a:spcAft>
        <a:defRPr sz="4000" b="1">
          <a:solidFill>
            <a:srgbClr val="0099CC"/>
          </a:solidFill>
          <a:effectLst>
            <a:outerShdw blurRad="38100" dist="38100" dir="2700000" algn="tl">
              <a:srgbClr val="C0C0C0"/>
            </a:outerShdw>
          </a:effectLst>
          <a:latin typeface="Calibri" pitchFamily="34" charset="0"/>
        </a:defRPr>
      </a:lvl4pPr>
      <a:lvl5pPr algn="ctr" rtl="0" eaLnBrk="0" fontAlgn="base" hangingPunct="0">
        <a:spcBef>
          <a:spcPct val="0"/>
        </a:spcBef>
        <a:spcAft>
          <a:spcPct val="0"/>
        </a:spcAft>
        <a:defRPr sz="4000" b="1">
          <a:solidFill>
            <a:srgbClr val="0099CC"/>
          </a:solidFill>
          <a:effectLst>
            <a:outerShdw blurRad="38100" dist="38100" dir="2700000" algn="tl">
              <a:srgbClr val="C0C0C0"/>
            </a:outerShdw>
          </a:effectLst>
          <a:latin typeface="Calibri" pitchFamily="34" charset="0"/>
        </a:defRPr>
      </a:lvl5pPr>
      <a:lvl6pPr marL="457200" algn="ctr" rtl="0" fontAlgn="base">
        <a:spcBef>
          <a:spcPct val="0"/>
        </a:spcBef>
        <a:spcAft>
          <a:spcPct val="0"/>
        </a:spcAft>
        <a:defRPr sz="4000" b="1">
          <a:solidFill>
            <a:srgbClr val="0099CC"/>
          </a:solidFill>
          <a:effectLst>
            <a:outerShdw blurRad="38100" dist="38100" dir="2700000" algn="tl">
              <a:srgbClr val="C0C0C0"/>
            </a:outerShdw>
          </a:effectLst>
          <a:latin typeface="Calibri" pitchFamily="34" charset="0"/>
        </a:defRPr>
      </a:lvl6pPr>
      <a:lvl7pPr marL="914400" algn="ctr" rtl="0" fontAlgn="base">
        <a:spcBef>
          <a:spcPct val="0"/>
        </a:spcBef>
        <a:spcAft>
          <a:spcPct val="0"/>
        </a:spcAft>
        <a:defRPr sz="4000" b="1">
          <a:solidFill>
            <a:srgbClr val="0099CC"/>
          </a:solidFill>
          <a:effectLst>
            <a:outerShdw blurRad="38100" dist="38100" dir="2700000" algn="tl">
              <a:srgbClr val="C0C0C0"/>
            </a:outerShdw>
          </a:effectLst>
          <a:latin typeface="Calibri" pitchFamily="34" charset="0"/>
        </a:defRPr>
      </a:lvl7pPr>
      <a:lvl8pPr marL="1371600" algn="ctr" rtl="0" fontAlgn="base">
        <a:spcBef>
          <a:spcPct val="0"/>
        </a:spcBef>
        <a:spcAft>
          <a:spcPct val="0"/>
        </a:spcAft>
        <a:defRPr sz="4000" b="1">
          <a:solidFill>
            <a:srgbClr val="0099CC"/>
          </a:solidFill>
          <a:effectLst>
            <a:outerShdw blurRad="38100" dist="38100" dir="2700000" algn="tl">
              <a:srgbClr val="C0C0C0"/>
            </a:outerShdw>
          </a:effectLst>
          <a:latin typeface="Calibri" pitchFamily="34" charset="0"/>
        </a:defRPr>
      </a:lvl8pPr>
      <a:lvl9pPr marL="1828800" algn="ctr" rtl="0" fontAlgn="base">
        <a:spcBef>
          <a:spcPct val="0"/>
        </a:spcBef>
        <a:spcAft>
          <a:spcPct val="0"/>
        </a:spcAft>
        <a:defRPr sz="4000" b="1">
          <a:solidFill>
            <a:srgbClr val="0099CC"/>
          </a:solidFill>
          <a:effectLst>
            <a:outerShdw blurRad="38100" dist="38100" dir="2700000" algn="tl">
              <a:srgbClr val="C0C0C0"/>
            </a:outerShdw>
          </a:effectLst>
          <a:latin typeface="Calibri" pitchFamily="34" charset="0"/>
        </a:defRPr>
      </a:lvl9pPr>
    </p:titleStyle>
    <p:bodyStyle>
      <a:lvl1pPr marL="342900" indent="-342900" algn="l" rtl="0" eaLnBrk="0" fontAlgn="base" hangingPunct="0">
        <a:spcBef>
          <a:spcPct val="20000"/>
        </a:spcBef>
        <a:spcAft>
          <a:spcPct val="0"/>
        </a:spcAft>
        <a:buClr>
          <a:srgbClr val="007E5D"/>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007E5D"/>
        </a:buClr>
        <a:buChar char="–"/>
        <a:defRPr sz="2400">
          <a:solidFill>
            <a:schemeClr val="tx1"/>
          </a:solidFill>
          <a:latin typeface="+mn-lt"/>
        </a:defRPr>
      </a:lvl2pPr>
      <a:lvl3pPr marL="1143000" indent="-228600" algn="l" rtl="0" eaLnBrk="0" fontAlgn="base" hangingPunct="0">
        <a:spcBef>
          <a:spcPct val="20000"/>
        </a:spcBef>
        <a:spcAft>
          <a:spcPct val="0"/>
        </a:spcAft>
        <a:buClr>
          <a:srgbClr val="007E5D"/>
        </a:buClr>
        <a:buChar char="•"/>
        <a:defRPr sz="2000">
          <a:solidFill>
            <a:schemeClr val="tx1"/>
          </a:solidFill>
          <a:latin typeface="+mn-lt"/>
        </a:defRPr>
      </a:lvl3pPr>
      <a:lvl4pPr marL="1600200" indent="-228600" algn="l" rtl="0" eaLnBrk="0" fontAlgn="base" hangingPunct="0">
        <a:spcBef>
          <a:spcPct val="20000"/>
        </a:spcBef>
        <a:spcAft>
          <a:spcPct val="0"/>
        </a:spcAft>
        <a:buClr>
          <a:srgbClr val="007E5D"/>
        </a:buClr>
        <a:buChar char="–"/>
        <a:defRPr>
          <a:solidFill>
            <a:schemeClr val="tx1"/>
          </a:solidFill>
          <a:latin typeface="+mn-lt"/>
        </a:defRPr>
      </a:lvl4pPr>
      <a:lvl5pPr marL="2057400" indent="-228600" algn="l" rtl="0" eaLnBrk="0" fontAlgn="base" hangingPunct="0">
        <a:spcBef>
          <a:spcPct val="20000"/>
        </a:spcBef>
        <a:spcAft>
          <a:spcPct val="0"/>
        </a:spcAft>
        <a:buClr>
          <a:srgbClr val="007E5D"/>
        </a:buClr>
        <a:buChar char="»"/>
        <a:defRPr>
          <a:solidFill>
            <a:schemeClr val="tx1"/>
          </a:solidFill>
          <a:latin typeface="+mn-lt"/>
        </a:defRPr>
      </a:lvl5pPr>
      <a:lvl6pPr marL="2514600" indent="-228600" algn="l" rtl="0" fontAlgn="base">
        <a:spcBef>
          <a:spcPct val="20000"/>
        </a:spcBef>
        <a:spcAft>
          <a:spcPct val="0"/>
        </a:spcAft>
        <a:buClr>
          <a:srgbClr val="007E5D"/>
        </a:buClr>
        <a:buChar char="»"/>
        <a:defRPr>
          <a:solidFill>
            <a:schemeClr val="tx1"/>
          </a:solidFill>
          <a:latin typeface="+mn-lt"/>
        </a:defRPr>
      </a:lvl6pPr>
      <a:lvl7pPr marL="2971800" indent="-228600" algn="l" rtl="0" fontAlgn="base">
        <a:spcBef>
          <a:spcPct val="20000"/>
        </a:spcBef>
        <a:spcAft>
          <a:spcPct val="0"/>
        </a:spcAft>
        <a:buClr>
          <a:srgbClr val="007E5D"/>
        </a:buClr>
        <a:buChar char="»"/>
        <a:defRPr>
          <a:solidFill>
            <a:schemeClr val="tx1"/>
          </a:solidFill>
          <a:latin typeface="+mn-lt"/>
        </a:defRPr>
      </a:lvl7pPr>
      <a:lvl8pPr marL="3429000" indent="-228600" algn="l" rtl="0" fontAlgn="base">
        <a:spcBef>
          <a:spcPct val="20000"/>
        </a:spcBef>
        <a:spcAft>
          <a:spcPct val="0"/>
        </a:spcAft>
        <a:buClr>
          <a:srgbClr val="007E5D"/>
        </a:buClr>
        <a:buChar char="»"/>
        <a:defRPr>
          <a:solidFill>
            <a:schemeClr val="tx1"/>
          </a:solidFill>
          <a:latin typeface="+mn-lt"/>
        </a:defRPr>
      </a:lvl8pPr>
      <a:lvl9pPr marL="3886200" indent="-228600" algn="l" rtl="0" fontAlgn="base">
        <a:spcBef>
          <a:spcPct val="20000"/>
        </a:spcBef>
        <a:spcAft>
          <a:spcPct val="0"/>
        </a:spcAft>
        <a:buClr>
          <a:srgbClr val="007E5D"/>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137886" y="322944"/>
            <a:ext cx="8839200" cy="6248400"/>
          </a:xfrm>
          <a:prstGeom prst="rect">
            <a:avLst/>
          </a:prstGeom>
          <a:gradFill flip="none" rotWithShape="1">
            <a:gsLst>
              <a:gs pos="0">
                <a:srgbClr val="9966FF">
                  <a:shade val="30000"/>
                  <a:satMod val="115000"/>
                </a:srgbClr>
              </a:gs>
              <a:gs pos="50000">
                <a:srgbClr val="9966FF">
                  <a:shade val="67500"/>
                  <a:satMod val="115000"/>
                </a:srgbClr>
              </a:gs>
              <a:gs pos="100000">
                <a:srgbClr val="9966FF">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US" sz="6600" dirty="0"/>
          </a:p>
        </p:txBody>
      </p:sp>
      <p:sp>
        <p:nvSpPr>
          <p:cNvPr id="5" name="Title 1"/>
          <p:cNvSpPr>
            <a:spLocks noGrp="1"/>
          </p:cNvSpPr>
          <p:nvPr/>
        </p:nvSpPr>
        <p:spPr bwMode="auto">
          <a:xfrm>
            <a:off x="671286" y="2148569"/>
            <a:ext cx="7772400" cy="14700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Calibri" pitchFamily="34" charset="0"/>
                <a:ea typeface="+mn-ea"/>
                <a:cs typeface="+mn-cs"/>
              </a:defRPr>
            </a:lvl1pPr>
            <a:lvl2pPr marL="457200" algn="l" rtl="0" fontAlgn="base">
              <a:spcBef>
                <a:spcPct val="0"/>
              </a:spcBef>
              <a:spcAft>
                <a:spcPct val="0"/>
              </a:spcAft>
              <a:defRPr sz="24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400" kern="1200">
                <a:solidFill>
                  <a:schemeClr val="tx1"/>
                </a:solidFill>
                <a:latin typeface="Calibri" pitchFamily="34" charset="0"/>
                <a:ea typeface="+mn-ea"/>
                <a:cs typeface="+mn-cs"/>
              </a:defRPr>
            </a:lvl4pPr>
            <a:lvl5pPr marL="1828800" algn="l" rtl="0" fontAlgn="base">
              <a:spcBef>
                <a:spcPct val="0"/>
              </a:spcBef>
              <a:spcAft>
                <a:spcPct val="0"/>
              </a:spcAft>
              <a:defRPr sz="2400" kern="1200">
                <a:solidFill>
                  <a:schemeClr val="tx1"/>
                </a:solidFill>
                <a:latin typeface="Calibri" pitchFamily="34" charset="0"/>
                <a:ea typeface="+mn-ea"/>
                <a:cs typeface="+mn-cs"/>
              </a:defRPr>
            </a:lvl5pPr>
            <a:lvl6pPr marL="2286000" algn="l" defTabSz="914400" rtl="0" eaLnBrk="1" latinLnBrk="0" hangingPunct="1">
              <a:defRPr sz="2400" kern="1200">
                <a:solidFill>
                  <a:schemeClr val="tx1"/>
                </a:solidFill>
                <a:latin typeface="Calibri" pitchFamily="34" charset="0"/>
                <a:ea typeface="+mn-ea"/>
                <a:cs typeface="+mn-cs"/>
              </a:defRPr>
            </a:lvl6pPr>
            <a:lvl7pPr marL="2743200" algn="l" defTabSz="914400" rtl="0" eaLnBrk="1" latinLnBrk="0" hangingPunct="1">
              <a:defRPr sz="2400" kern="1200">
                <a:solidFill>
                  <a:schemeClr val="tx1"/>
                </a:solidFill>
                <a:latin typeface="Calibri" pitchFamily="34" charset="0"/>
                <a:ea typeface="+mn-ea"/>
                <a:cs typeface="+mn-cs"/>
              </a:defRPr>
            </a:lvl7pPr>
            <a:lvl8pPr marL="3200400" algn="l" defTabSz="914400" rtl="0" eaLnBrk="1" latinLnBrk="0" hangingPunct="1">
              <a:defRPr sz="2400" kern="1200">
                <a:solidFill>
                  <a:schemeClr val="tx1"/>
                </a:solidFill>
                <a:latin typeface="Calibri" pitchFamily="34" charset="0"/>
                <a:ea typeface="+mn-ea"/>
                <a:cs typeface="+mn-cs"/>
              </a:defRPr>
            </a:lvl8pPr>
            <a:lvl9pPr marL="3657600" algn="l" defTabSz="914400" rtl="0" eaLnBrk="1" latinLnBrk="0" hangingPunct="1">
              <a:defRPr sz="2400" kern="1200">
                <a:solidFill>
                  <a:schemeClr val="tx1"/>
                </a:solidFill>
                <a:latin typeface="Calibri" pitchFamily="34" charset="0"/>
                <a:ea typeface="+mn-ea"/>
                <a:cs typeface="+mn-cs"/>
              </a:defRPr>
            </a:lvl9pPr>
          </a:lstStyle>
          <a:p>
            <a:pPr algn="ctr"/>
            <a:r>
              <a:rPr lang="en-US" sz="6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product </a:t>
            </a:r>
            <a:r>
              <a:rPr lang="en-US" sz="6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improvement</a:t>
            </a:r>
            <a:endParaRPr lang="en-US" sz="6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6" name="Rectangle 3"/>
          <p:cNvSpPr>
            <a:spLocks noGrp="1" noChangeArrowheads="1"/>
          </p:cNvSpPr>
          <p:nvPr>
            <p:ph idx="1"/>
          </p:nvPr>
        </p:nvSpPr>
        <p:spPr/>
        <p:txBody>
          <a:bodyPr/>
          <a:lstStyle/>
          <a:p>
            <a:pPr eaLnBrk="1" hangingPunct="1">
              <a:spcAft>
                <a:spcPts val="0"/>
              </a:spcAft>
              <a:buClr>
                <a:srgbClr val="9966FF"/>
              </a:buClr>
            </a:pPr>
            <a:r>
              <a:rPr lang="en-US" dirty="0" smtClean="0"/>
              <a:t>The team has identified some opportunities to improve the quality and taste perceptions of their product in order to increase their market share in the category</a:t>
            </a:r>
          </a:p>
          <a:p>
            <a:pPr eaLnBrk="1" hangingPunct="1">
              <a:spcAft>
                <a:spcPts val="0"/>
              </a:spcAft>
              <a:buClr>
                <a:srgbClr val="9966FF"/>
              </a:buClr>
            </a:pPr>
            <a:r>
              <a:rPr lang="en-US" dirty="0" smtClean="0"/>
              <a:t>The goal of this project is to significantly improve the current product</a:t>
            </a:r>
          </a:p>
          <a:p>
            <a:pPr lvl="1" eaLnBrk="1" hangingPunct="1">
              <a:spcAft>
                <a:spcPts val="0"/>
              </a:spcAft>
              <a:buClr>
                <a:srgbClr val="9966FF"/>
              </a:buClr>
            </a:pPr>
            <a:r>
              <a:rPr lang="en-US" dirty="0" smtClean="0"/>
              <a:t>A preliminary round of research revealed that from a product-standpoint, overall acceptance would be enhanced by increasing the amount of cheese and cheese flavor decreasing the hardness of their crust.</a:t>
            </a:r>
          </a:p>
        </p:txBody>
      </p:sp>
      <p:sp>
        <p:nvSpPr>
          <p:cNvPr id="9" name="Title 1"/>
          <p:cNvSpPr txBox="1">
            <a:spLocks/>
          </p:cNvSpPr>
          <p:nvPr/>
        </p:nvSpPr>
        <p:spPr>
          <a:xfrm>
            <a:off x="3124200" y="152400"/>
            <a:ext cx="6019800" cy="1143000"/>
          </a:xfrm>
          <a:prstGeom prst="rect">
            <a:avLst/>
          </a:prstGeom>
        </p:spPr>
        <p:txBody>
          <a:bodyPr/>
          <a:lstStyle>
            <a:lvl1pPr algn="ctr">
              <a:defRPr sz="3200">
                <a:solidFill>
                  <a:schemeClr val="tx1"/>
                </a:solidFill>
                <a:latin typeface="Arial" pitchFamily="34" charset="0"/>
                <a:cs typeface="Arial"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3600" b="1" kern="0" dirty="0" smtClean="0">
                <a:effectLst>
                  <a:outerShdw blurRad="38100" dist="38100" dir="2700000" algn="tl">
                    <a:srgbClr val="C0C0C0"/>
                  </a:outerShdw>
                </a:effectLst>
                <a:ea typeface="+mj-ea"/>
              </a:rPr>
              <a:t>product improvement</a:t>
            </a:r>
            <a:endParaRPr kumimoji="0" lang="en-US" sz="3600" b="1"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Arial" pitchFamily="34" charset="0"/>
              <a:ea typeface="+mj-ea"/>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2000" b="1" kern="0" dirty="0" smtClean="0">
                <a:effectLst>
                  <a:outerShdw blurRad="38100" dist="38100" dir="2700000" algn="tl">
                    <a:srgbClr val="C0C0C0"/>
                  </a:outerShdw>
                </a:effectLst>
                <a:latin typeface="Garamond" pitchFamily="18" charset="0"/>
                <a:ea typeface="+mj-ea"/>
                <a:cs typeface="AngsanaUPC" pitchFamily="18" charset="-34"/>
              </a:rPr>
              <a:t>OBJECTIVES</a:t>
            </a:r>
            <a:endParaRPr kumimoji="0" lang="en-US" sz="2000" b="1" i="0" u="none" strike="noStrike" kern="0" cap="none" spc="0" normalizeH="0" baseline="0" noProof="0" dirty="0">
              <a:ln>
                <a:noFill/>
              </a:ln>
              <a:solidFill>
                <a:schemeClr val="tx1"/>
              </a:solidFill>
              <a:effectLst>
                <a:outerShdw blurRad="38100" dist="38100" dir="2700000" algn="tl">
                  <a:srgbClr val="C0C0C0"/>
                </a:outerShdw>
              </a:effectLst>
              <a:uLnTx/>
              <a:uFillTx/>
              <a:latin typeface="Garamond" pitchFamily="18" charset="0"/>
              <a:ea typeface="+mj-ea"/>
              <a:cs typeface="AngsanaUPC" pitchFamily="18" charset="-34"/>
            </a:endParaRPr>
          </a:p>
        </p:txBody>
      </p:sp>
      <p:sp>
        <p:nvSpPr>
          <p:cNvPr id="6" name="Rectangle 4"/>
          <p:cNvSpPr txBox="1">
            <a:spLocks noChangeArrowheads="1"/>
          </p:cNvSpPr>
          <p:nvPr/>
        </p:nvSpPr>
        <p:spPr>
          <a:xfrm>
            <a:off x="381000" y="6310393"/>
            <a:ext cx="2590800" cy="395207"/>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t>© 2011 Sensory Works, Inc.</a:t>
            </a:r>
            <a:endParaRPr kumimoji="0" lang="en-US" sz="14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10" name="Rectangle 6"/>
          <p:cNvSpPr txBox="1">
            <a:spLocks noChangeArrowheads="1"/>
          </p:cNvSpPr>
          <p:nvPr/>
        </p:nvSpPr>
        <p:spPr>
          <a:xfrm>
            <a:off x="6858000" y="6310393"/>
            <a:ext cx="1905000" cy="395207"/>
          </a:xfrm>
          <a:prstGeom prst="rect">
            <a:avLst/>
          </a:prstGeo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37FAEA2-94D3-44C9-95E4-6AFD1CCFB59B}" type="slidenum">
              <a:rPr kumimoji="0" lang="en-US"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10" name="Rectangle 3"/>
          <p:cNvSpPr>
            <a:spLocks noGrp="1" noChangeArrowheads="1"/>
          </p:cNvSpPr>
          <p:nvPr>
            <p:ph idx="1"/>
          </p:nvPr>
        </p:nvSpPr>
        <p:spPr/>
        <p:txBody>
          <a:bodyPr/>
          <a:lstStyle/>
          <a:p>
            <a:pPr>
              <a:spcBef>
                <a:spcPts val="300"/>
              </a:spcBef>
              <a:buClr>
                <a:srgbClr val="9966FF"/>
              </a:buClr>
            </a:pPr>
            <a:r>
              <a:rPr lang="en-US" sz="2400" dirty="0" smtClean="0"/>
              <a:t>Locations: New York, Chicago and Los Angeles</a:t>
            </a:r>
          </a:p>
          <a:p>
            <a:pPr>
              <a:spcBef>
                <a:spcPts val="300"/>
              </a:spcBef>
              <a:buClr>
                <a:srgbClr val="9966FF"/>
              </a:buClr>
            </a:pPr>
            <a:r>
              <a:rPr lang="en-US" sz="2400" dirty="0" smtClean="0"/>
              <a:t>Consumers: N=100 per each city (N=300 total)</a:t>
            </a:r>
          </a:p>
          <a:p>
            <a:pPr>
              <a:spcBef>
                <a:spcPts val="300"/>
              </a:spcBef>
              <a:buClr>
                <a:srgbClr val="9966FF"/>
              </a:buClr>
            </a:pPr>
            <a:r>
              <a:rPr lang="en-US" sz="2400" dirty="0" smtClean="0"/>
              <a:t>Samples: current and 3 new prototypes V1, V2 and V3</a:t>
            </a:r>
          </a:p>
          <a:p>
            <a:pPr>
              <a:spcBef>
                <a:spcPts val="300"/>
              </a:spcBef>
              <a:buClr>
                <a:srgbClr val="9966FF"/>
              </a:buClr>
            </a:pPr>
            <a:r>
              <a:rPr lang="en-US" sz="2400" dirty="0" smtClean="0"/>
              <a:t>Presentation design: 4 out of 4 complete block</a:t>
            </a:r>
          </a:p>
          <a:p>
            <a:pPr>
              <a:spcBef>
                <a:spcPts val="300"/>
              </a:spcBef>
              <a:buClr>
                <a:srgbClr val="9966FF"/>
              </a:buClr>
            </a:pPr>
            <a:r>
              <a:rPr lang="en-US" sz="2400" dirty="0" smtClean="0"/>
              <a:t>Central Location Test execution: </a:t>
            </a:r>
          </a:p>
          <a:p>
            <a:pPr lvl="1">
              <a:spcBef>
                <a:spcPts val="300"/>
              </a:spcBef>
              <a:buClr>
                <a:srgbClr val="9966FF"/>
              </a:buClr>
            </a:pPr>
            <a:r>
              <a:rPr lang="en-US" sz="1800" dirty="0" smtClean="0"/>
              <a:t>Unbranded </a:t>
            </a:r>
          </a:p>
          <a:p>
            <a:pPr lvl="1">
              <a:spcBef>
                <a:spcPts val="300"/>
              </a:spcBef>
              <a:buClr>
                <a:srgbClr val="9966FF"/>
              </a:buClr>
            </a:pPr>
            <a:r>
              <a:rPr lang="en-US" sz="1800" dirty="0" smtClean="0"/>
              <a:t>Consumers attended one session </a:t>
            </a:r>
          </a:p>
          <a:p>
            <a:pPr lvl="1">
              <a:spcBef>
                <a:spcPts val="300"/>
              </a:spcBef>
              <a:buClr>
                <a:srgbClr val="9966FF"/>
              </a:buClr>
            </a:pPr>
            <a:r>
              <a:rPr lang="en-US" sz="1800" dirty="0" smtClean="0"/>
              <a:t>Sequential monadic presentation (1 sample at  the time)</a:t>
            </a:r>
          </a:p>
          <a:p>
            <a:pPr lvl="1">
              <a:spcBef>
                <a:spcPts val="300"/>
              </a:spcBef>
              <a:buClr>
                <a:srgbClr val="9966FF"/>
              </a:buClr>
            </a:pPr>
            <a:r>
              <a:rPr lang="en-US" sz="1800" dirty="0" smtClean="0"/>
              <a:t>Serving orders balanced to control for position biases</a:t>
            </a:r>
          </a:p>
          <a:p>
            <a:pPr lvl="1">
              <a:spcBef>
                <a:spcPts val="300"/>
              </a:spcBef>
              <a:buClr>
                <a:srgbClr val="9966FF"/>
              </a:buClr>
            </a:pPr>
            <a:r>
              <a:rPr lang="en-US" sz="1800" dirty="0" smtClean="0"/>
              <a:t>Samples (1 slice) were served hot (w/</a:t>
            </a:r>
            <a:r>
              <a:rPr lang="en-US" sz="1800" dirty="0" err="1" smtClean="0"/>
              <a:t>i</a:t>
            </a:r>
            <a:r>
              <a:rPr lang="en-US" sz="1800" dirty="0" smtClean="0"/>
              <a:t> 5 minutes from baking) on paper plates</a:t>
            </a:r>
          </a:p>
          <a:p>
            <a:pPr lvl="1">
              <a:spcBef>
                <a:spcPts val="300"/>
              </a:spcBef>
              <a:buClr>
                <a:srgbClr val="9966FF"/>
              </a:buClr>
            </a:pPr>
            <a:r>
              <a:rPr lang="en-US" sz="1800" dirty="0" smtClean="0"/>
              <a:t>Samples identified with 3-digit blinding codes</a:t>
            </a:r>
          </a:p>
          <a:p>
            <a:pPr lvl="1">
              <a:spcBef>
                <a:spcPts val="300"/>
              </a:spcBef>
              <a:buClr>
                <a:srgbClr val="9966FF"/>
              </a:buClr>
            </a:pPr>
            <a:r>
              <a:rPr lang="en-US" sz="1800" dirty="0" smtClean="0"/>
              <a:t>45-minute sessions (with 15 minutes change-over between sessions).</a:t>
            </a:r>
          </a:p>
        </p:txBody>
      </p:sp>
      <p:sp>
        <p:nvSpPr>
          <p:cNvPr id="14" name="Title 1"/>
          <p:cNvSpPr txBox="1">
            <a:spLocks/>
          </p:cNvSpPr>
          <p:nvPr/>
        </p:nvSpPr>
        <p:spPr>
          <a:xfrm>
            <a:off x="3124200" y="152400"/>
            <a:ext cx="6019800" cy="1143000"/>
          </a:xfrm>
          <a:prstGeom prst="rect">
            <a:avLst/>
          </a:prstGeom>
        </p:spPr>
        <p:txBody>
          <a:bodyPr/>
          <a:lstStyle>
            <a:lvl1pPr algn="ctr">
              <a:defRPr sz="3200">
                <a:solidFill>
                  <a:schemeClr val="tx1"/>
                </a:solidFill>
                <a:latin typeface="Arial" pitchFamily="34" charset="0"/>
                <a:cs typeface="Arial" pitchFamily="34" charset="0"/>
              </a:defRPr>
            </a:lvl1pPr>
          </a:lstStyle>
          <a:p>
            <a:pPr lvl="0" eaLnBrk="0" hangingPunct="0">
              <a:defRPr/>
            </a:pPr>
            <a:r>
              <a:rPr lang="en-US" sz="3600" b="1" kern="0" dirty="0" smtClean="0">
                <a:effectLst>
                  <a:outerShdw blurRad="38100" dist="38100" dir="2700000" algn="tl">
                    <a:srgbClr val="C0C0C0"/>
                  </a:outerShdw>
                </a:effectLst>
              </a:rPr>
              <a:t>product improvement</a:t>
            </a:r>
          </a:p>
          <a:p>
            <a:pPr lvl="0" eaLnBrk="0" hangingPunct="0">
              <a:defRPr/>
            </a:pPr>
            <a:r>
              <a:rPr lang="en-US" sz="2000" b="1" kern="0" dirty="0" smtClean="0">
                <a:effectLst>
                  <a:outerShdw blurRad="38100" dist="38100" dir="2700000" algn="tl">
                    <a:srgbClr val="C0C0C0"/>
                  </a:outerShdw>
                </a:effectLst>
                <a:latin typeface="Garamond" pitchFamily="18" charset="0"/>
                <a:cs typeface="AngsanaUPC" pitchFamily="18" charset="-34"/>
              </a:rPr>
              <a:t>EXECUTION</a:t>
            </a:r>
            <a:endParaRPr kumimoji="0" lang="en-US" sz="2000" b="1" i="0" u="none" strike="noStrike" kern="0" cap="none" spc="0" normalizeH="0" baseline="0" noProof="0" dirty="0">
              <a:ln>
                <a:noFill/>
              </a:ln>
              <a:solidFill>
                <a:schemeClr val="tx1"/>
              </a:solidFill>
              <a:effectLst>
                <a:outerShdw blurRad="38100" dist="38100" dir="2700000" algn="tl">
                  <a:srgbClr val="C0C0C0"/>
                </a:outerShdw>
              </a:effectLst>
              <a:uLnTx/>
              <a:uFillTx/>
              <a:latin typeface="Garamond" pitchFamily="18" charset="0"/>
              <a:ea typeface="+mj-ea"/>
              <a:cs typeface="AngsanaUPC" pitchFamily="18" charset="-34"/>
            </a:endParaRPr>
          </a:p>
        </p:txBody>
      </p:sp>
      <p:sp>
        <p:nvSpPr>
          <p:cNvPr id="6" name="Rectangle 4"/>
          <p:cNvSpPr txBox="1">
            <a:spLocks noChangeArrowheads="1"/>
          </p:cNvSpPr>
          <p:nvPr/>
        </p:nvSpPr>
        <p:spPr>
          <a:xfrm>
            <a:off x="381000" y="6310393"/>
            <a:ext cx="2590800" cy="395207"/>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t>© 2011 Sensory Works, Inc.</a:t>
            </a:r>
            <a:endParaRPr kumimoji="0" lang="en-US" sz="14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7" name="Rectangle 6"/>
          <p:cNvSpPr txBox="1">
            <a:spLocks noChangeArrowheads="1"/>
          </p:cNvSpPr>
          <p:nvPr/>
        </p:nvSpPr>
        <p:spPr>
          <a:xfrm>
            <a:off x="6858000" y="6310393"/>
            <a:ext cx="1905000" cy="395207"/>
          </a:xfrm>
          <a:prstGeom prst="rect">
            <a:avLst/>
          </a:prstGeo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37FAEA2-94D3-44C9-95E4-6AFD1CCFB59B}" type="slidenum">
              <a:rPr kumimoji="0" lang="en-US"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0" name="Group 529"/>
          <p:cNvGrpSpPr/>
          <p:nvPr/>
        </p:nvGrpSpPr>
        <p:grpSpPr>
          <a:xfrm>
            <a:off x="457200" y="1600200"/>
            <a:ext cx="7791450" cy="4491037"/>
            <a:chOff x="457200" y="1722438"/>
            <a:chExt cx="7791450" cy="4491037"/>
          </a:xfrm>
        </p:grpSpPr>
        <p:sp>
          <p:nvSpPr>
            <p:cNvPr id="124934" name="Rectangle 1068"/>
            <p:cNvSpPr>
              <a:spLocks noChangeArrowheads="1"/>
            </p:cNvSpPr>
            <p:nvPr/>
          </p:nvSpPr>
          <p:spPr bwMode="auto">
            <a:xfrm>
              <a:off x="1457325" y="5240338"/>
              <a:ext cx="3114675" cy="9525"/>
            </a:xfrm>
            <a:prstGeom prst="rect">
              <a:avLst/>
            </a:prstGeom>
            <a:solidFill>
              <a:srgbClr val="8282D9"/>
            </a:solidFill>
            <a:ln w="9525">
              <a:noFill/>
              <a:miter lim="800000"/>
              <a:headEnd/>
              <a:tailEnd/>
            </a:ln>
          </p:spPr>
          <p:txBody>
            <a:bodyPr/>
            <a:lstStyle/>
            <a:p>
              <a:endParaRPr lang="en-US"/>
            </a:p>
          </p:txBody>
        </p:sp>
        <p:sp>
          <p:nvSpPr>
            <p:cNvPr id="124935" name="Rectangle 1077"/>
            <p:cNvSpPr>
              <a:spLocks noChangeArrowheads="1"/>
            </p:cNvSpPr>
            <p:nvPr/>
          </p:nvSpPr>
          <p:spPr bwMode="auto">
            <a:xfrm>
              <a:off x="1457325" y="5329238"/>
              <a:ext cx="3114675" cy="9525"/>
            </a:xfrm>
            <a:prstGeom prst="rect">
              <a:avLst/>
            </a:prstGeom>
            <a:solidFill>
              <a:srgbClr val="9595F9"/>
            </a:solidFill>
            <a:ln w="9525">
              <a:noFill/>
              <a:miter lim="800000"/>
              <a:headEnd/>
              <a:tailEnd/>
            </a:ln>
          </p:spPr>
          <p:txBody>
            <a:bodyPr/>
            <a:lstStyle/>
            <a:p>
              <a:endParaRPr lang="en-US"/>
            </a:p>
          </p:txBody>
        </p:sp>
        <p:sp>
          <p:nvSpPr>
            <p:cNvPr id="124936" name="Rectangle 1086"/>
            <p:cNvSpPr>
              <a:spLocks noChangeArrowheads="1"/>
            </p:cNvSpPr>
            <p:nvPr/>
          </p:nvSpPr>
          <p:spPr bwMode="auto">
            <a:xfrm>
              <a:off x="1457325" y="5418138"/>
              <a:ext cx="3114675" cy="9525"/>
            </a:xfrm>
            <a:prstGeom prst="rect">
              <a:avLst/>
            </a:prstGeom>
            <a:solidFill>
              <a:srgbClr val="9696FB"/>
            </a:solidFill>
            <a:ln w="9525">
              <a:noFill/>
              <a:miter lim="800000"/>
              <a:headEnd/>
              <a:tailEnd/>
            </a:ln>
          </p:spPr>
          <p:txBody>
            <a:bodyPr/>
            <a:lstStyle/>
            <a:p>
              <a:endParaRPr lang="en-US"/>
            </a:p>
          </p:txBody>
        </p:sp>
        <p:sp>
          <p:nvSpPr>
            <p:cNvPr id="124937" name="Rectangle 1095"/>
            <p:cNvSpPr>
              <a:spLocks noChangeArrowheads="1"/>
            </p:cNvSpPr>
            <p:nvPr/>
          </p:nvSpPr>
          <p:spPr bwMode="auto">
            <a:xfrm>
              <a:off x="1457325" y="5507038"/>
              <a:ext cx="3114675" cy="9525"/>
            </a:xfrm>
            <a:prstGeom prst="rect">
              <a:avLst/>
            </a:prstGeom>
            <a:solidFill>
              <a:srgbClr val="8585DE"/>
            </a:solidFill>
            <a:ln w="9525">
              <a:noFill/>
              <a:miter lim="800000"/>
              <a:headEnd/>
              <a:tailEnd/>
            </a:ln>
          </p:spPr>
          <p:txBody>
            <a:bodyPr/>
            <a:lstStyle/>
            <a:p>
              <a:endParaRPr lang="en-US"/>
            </a:p>
          </p:txBody>
        </p:sp>
        <p:sp>
          <p:nvSpPr>
            <p:cNvPr id="124938" name="Rectangle 1104"/>
            <p:cNvSpPr>
              <a:spLocks noChangeArrowheads="1"/>
            </p:cNvSpPr>
            <p:nvPr/>
          </p:nvSpPr>
          <p:spPr bwMode="auto">
            <a:xfrm>
              <a:off x="1457325" y="5595938"/>
              <a:ext cx="3114675" cy="9525"/>
            </a:xfrm>
            <a:prstGeom prst="rect">
              <a:avLst/>
            </a:prstGeom>
            <a:solidFill>
              <a:srgbClr val="6464A7"/>
            </a:solidFill>
            <a:ln w="9525">
              <a:noFill/>
              <a:miter lim="800000"/>
              <a:headEnd/>
              <a:tailEnd/>
            </a:ln>
          </p:spPr>
          <p:txBody>
            <a:bodyPr/>
            <a:lstStyle/>
            <a:p>
              <a:endParaRPr lang="en-US"/>
            </a:p>
          </p:txBody>
        </p:sp>
        <p:sp>
          <p:nvSpPr>
            <p:cNvPr id="124939" name="Rectangle 1121"/>
            <p:cNvSpPr>
              <a:spLocks noChangeArrowheads="1"/>
            </p:cNvSpPr>
            <p:nvPr/>
          </p:nvSpPr>
          <p:spPr bwMode="auto">
            <a:xfrm>
              <a:off x="1457325" y="4097338"/>
              <a:ext cx="3028950" cy="9525"/>
            </a:xfrm>
            <a:prstGeom prst="rect">
              <a:avLst/>
            </a:prstGeom>
            <a:solidFill>
              <a:srgbClr val="818168"/>
            </a:solidFill>
            <a:ln w="9525">
              <a:noFill/>
              <a:miter lim="800000"/>
              <a:headEnd/>
              <a:tailEnd/>
            </a:ln>
          </p:spPr>
          <p:txBody>
            <a:bodyPr/>
            <a:lstStyle/>
            <a:p>
              <a:endParaRPr lang="en-US"/>
            </a:p>
          </p:txBody>
        </p:sp>
        <p:sp>
          <p:nvSpPr>
            <p:cNvPr id="124940" name="Rectangle 1130"/>
            <p:cNvSpPr>
              <a:spLocks noChangeArrowheads="1"/>
            </p:cNvSpPr>
            <p:nvPr/>
          </p:nvSpPr>
          <p:spPr bwMode="auto">
            <a:xfrm>
              <a:off x="1457325" y="4186238"/>
              <a:ext cx="3028950" cy="9525"/>
            </a:xfrm>
            <a:prstGeom prst="rect">
              <a:avLst/>
            </a:prstGeom>
            <a:solidFill>
              <a:srgbClr val="B3B38F"/>
            </a:solidFill>
            <a:ln w="9525">
              <a:noFill/>
              <a:miter lim="800000"/>
              <a:headEnd/>
              <a:tailEnd/>
            </a:ln>
          </p:spPr>
          <p:txBody>
            <a:bodyPr/>
            <a:lstStyle/>
            <a:p>
              <a:endParaRPr lang="en-US"/>
            </a:p>
          </p:txBody>
        </p:sp>
        <p:sp>
          <p:nvSpPr>
            <p:cNvPr id="124941" name="Rectangle 1139"/>
            <p:cNvSpPr>
              <a:spLocks noChangeArrowheads="1"/>
            </p:cNvSpPr>
            <p:nvPr/>
          </p:nvSpPr>
          <p:spPr bwMode="auto">
            <a:xfrm>
              <a:off x="1457325" y="4275138"/>
              <a:ext cx="3028950" cy="9525"/>
            </a:xfrm>
            <a:prstGeom prst="rect">
              <a:avLst/>
            </a:prstGeom>
            <a:solidFill>
              <a:srgbClr val="E7E7B9"/>
            </a:solidFill>
            <a:ln w="9525">
              <a:noFill/>
              <a:miter lim="800000"/>
              <a:headEnd/>
              <a:tailEnd/>
            </a:ln>
          </p:spPr>
          <p:txBody>
            <a:bodyPr/>
            <a:lstStyle/>
            <a:p>
              <a:endParaRPr lang="en-US"/>
            </a:p>
          </p:txBody>
        </p:sp>
        <p:sp>
          <p:nvSpPr>
            <p:cNvPr id="124942" name="Rectangle 1148"/>
            <p:cNvSpPr>
              <a:spLocks noChangeArrowheads="1"/>
            </p:cNvSpPr>
            <p:nvPr/>
          </p:nvSpPr>
          <p:spPr bwMode="auto">
            <a:xfrm>
              <a:off x="1457325" y="4364038"/>
              <a:ext cx="3028950" cy="9525"/>
            </a:xfrm>
            <a:prstGeom prst="rect">
              <a:avLst/>
            </a:prstGeom>
            <a:solidFill>
              <a:srgbClr val="FDFDCB"/>
            </a:solidFill>
            <a:ln w="9525">
              <a:noFill/>
              <a:miter lim="800000"/>
              <a:headEnd/>
              <a:tailEnd/>
            </a:ln>
          </p:spPr>
          <p:txBody>
            <a:bodyPr/>
            <a:lstStyle/>
            <a:p>
              <a:endParaRPr lang="en-US"/>
            </a:p>
          </p:txBody>
        </p:sp>
        <p:sp>
          <p:nvSpPr>
            <p:cNvPr id="124943" name="Rectangle 1157"/>
            <p:cNvSpPr>
              <a:spLocks noChangeArrowheads="1"/>
            </p:cNvSpPr>
            <p:nvPr/>
          </p:nvSpPr>
          <p:spPr bwMode="auto">
            <a:xfrm>
              <a:off x="1457325" y="4452938"/>
              <a:ext cx="3028950" cy="9525"/>
            </a:xfrm>
            <a:prstGeom prst="rect">
              <a:avLst/>
            </a:prstGeom>
            <a:solidFill>
              <a:srgbClr val="F5F5C4"/>
            </a:solidFill>
            <a:ln w="9525">
              <a:noFill/>
              <a:miter lim="800000"/>
              <a:headEnd/>
              <a:tailEnd/>
            </a:ln>
          </p:spPr>
          <p:txBody>
            <a:bodyPr/>
            <a:lstStyle/>
            <a:p>
              <a:endParaRPr lang="en-US"/>
            </a:p>
          </p:txBody>
        </p:sp>
        <p:sp>
          <p:nvSpPr>
            <p:cNvPr id="124944" name="Rectangle 1179"/>
            <p:cNvSpPr>
              <a:spLocks noChangeArrowheads="1"/>
            </p:cNvSpPr>
            <p:nvPr/>
          </p:nvSpPr>
          <p:spPr bwMode="auto">
            <a:xfrm>
              <a:off x="1457325" y="4668838"/>
              <a:ext cx="3028950" cy="9525"/>
            </a:xfrm>
            <a:prstGeom prst="rect">
              <a:avLst/>
            </a:prstGeom>
            <a:solidFill>
              <a:srgbClr val="818168"/>
            </a:solidFill>
            <a:ln w="9525">
              <a:noFill/>
              <a:miter lim="800000"/>
              <a:headEnd/>
              <a:tailEnd/>
            </a:ln>
          </p:spPr>
          <p:txBody>
            <a:bodyPr/>
            <a:lstStyle/>
            <a:p>
              <a:endParaRPr lang="en-US"/>
            </a:p>
          </p:txBody>
        </p:sp>
        <p:sp>
          <p:nvSpPr>
            <p:cNvPr id="124945" name="Rectangle 1192"/>
            <p:cNvSpPr>
              <a:spLocks noChangeArrowheads="1"/>
            </p:cNvSpPr>
            <p:nvPr/>
          </p:nvSpPr>
          <p:spPr bwMode="auto">
            <a:xfrm>
              <a:off x="1457325" y="3132138"/>
              <a:ext cx="2971800" cy="9525"/>
            </a:xfrm>
            <a:prstGeom prst="rect">
              <a:avLst/>
            </a:prstGeom>
            <a:solidFill>
              <a:srgbClr val="561C38"/>
            </a:solidFill>
            <a:ln w="9525">
              <a:noFill/>
              <a:miter lim="800000"/>
              <a:headEnd/>
              <a:tailEnd/>
            </a:ln>
          </p:spPr>
          <p:txBody>
            <a:bodyPr/>
            <a:lstStyle/>
            <a:p>
              <a:endParaRPr lang="en-US"/>
            </a:p>
          </p:txBody>
        </p:sp>
        <p:sp>
          <p:nvSpPr>
            <p:cNvPr id="124946" name="Rectangle 1201"/>
            <p:cNvSpPr>
              <a:spLocks noChangeArrowheads="1"/>
            </p:cNvSpPr>
            <p:nvPr/>
          </p:nvSpPr>
          <p:spPr bwMode="auto">
            <a:xfrm>
              <a:off x="1457325" y="3221038"/>
              <a:ext cx="2971800" cy="9525"/>
            </a:xfrm>
            <a:prstGeom prst="rect">
              <a:avLst/>
            </a:prstGeom>
            <a:solidFill>
              <a:srgbClr val="782850"/>
            </a:solidFill>
            <a:ln w="9525">
              <a:noFill/>
              <a:miter lim="800000"/>
              <a:headEnd/>
              <a:tailEnd/>
            </a:ln>
          </p:spPr>
          <p:txBody>
            <a:bodyPr/>
            <a:lstStyle/>
            <a:p>
              <a:endParaRPr lang="en-US"/>
            </a:p>
          </p:txBody>
        </p:sp>
        <p:sp>
          <p:nvSpPr>
            <p:cNvPr id="124947" name="Rectangle 1210"/>
            <p:cNvSpPr>
              <a:spLocks noChangeArrowheads="1"/>
            </p:cNvSpPr>
            <p:nvPr/>
          </p:nvSpPr>
          <p:spPr bwMode="auto">
            <a:xfrm>
              <a:off x="1457325" y="3309938"/>
              <a:ext cx="2971800" cy="9525"/>
            </a:xfrm>
            <a:prstGeom prst="rect">
              <a:avLst/>
            </a:prstGeom>
            <a:solidFill>
              <a:srgbClr val="913061"/>
            </a:solidFill>
            <a:ln w="9525">
              <a:noFill/>
              <a:miter lim="800000"/>
              <a:headEnd/>
              <a:tailEnd/>
            </a:ln>
          </p:spPr>
          <p:txBody>
            <a:bodyPr/>
            <a:lstStyle/>
            <a:p>
              <a:endParaRPr lang="en-US"/>
            </a:p>
          </p:txBody>
        </p:sp>
        <p:sp>
          <p:nvSpPr>
            <p:cNvPr id="124948" name="Rectangle 1219"/>
            <p:cNvSpPr>
              <a:spLocks noChangeArrowheads="1"/>
            </p:cNvSpPr>
            <p:nvPr/>
          </p:nvSpPr>
          <p:spPr bwMode="auto">
            <a:xfrm>
              <a:off x="1457325" y="3398838"/>
              <a:ext cx="2971800" cy="9525"/>
            </a:xfrm>
            <a:prstGeom prst="rect">
              <a:avLst/>
            </a:prstGeom>
            <a:solidFill>
              <a:srgbClr val="983266"/>
            </a:solidFill>
            <a:ln w="9525">
              <a:noFill/>
              <a:miter lim="800000"/>
              <a:headEnd/>
              <a:tailEnd/>
            </a:ln>
          </p:spPr>
          <p:txBody>
            <a:bodyPr/>
            <a:lstStyle/>
            <a:p>
              <a:endParaRPr lang="en-US"/>
            </a:p>
          </p:txBody>
        </p:sp>
        <p:sp>
          <p:nvSpPr>
            <p:cNvPr id="124949" name="Rectangle 1232"/>
            <p:cNvSpPr>
              <a:spLocks noChangeArrowheads="1"/>
            </p:cNvSpPr>
            <p:nvPr/>
          </p:nvSpPr>
          <p:spPr bwMode="auto">
            <a:xfrm>
              <a:off x="1457325" y="3525838"/>
              <a:ext cx="2971800" cy="9525"/>
            </a:xfrm>
            <a:prstGeom prst="rect">
              <a:avLst/>
            </a:prstGeom>
            <a:solidFill>
              <a:srgbClr val="822C57"/>
            </a:solidFill>
            <a:ln w="9525">
              <a:noFill/>
              <a:miter lim="800000"/>
              <a:headEnd/>
              <a:tailEnd/>
            </a:ln>
          </p:spPr>
          <p:txBody>
            <a:bodyPr/>
            <a:lstStyle/>
            <a:p>
              <a:endParaRPr lang="en-US"/>
            </a:p>
          </p:txBody>
        </p:sp>
        <p:sp>
          <p:nvSpPr>
            <p:cNvPr id="124950" name="Rectangle 1242"/>
            <p:cNvSpPr>
              <a:spLocks noChangeArrowheads="1"/>
            </p:cNvSpPr>
            <p:nvPr/>
          </p:nvSpPr>
          <p:spPr bwMode="auto">
            <a:xfrm>
              <a:off x="1457325" y="3614738"/>
              <a:ext cx="2971800" cy="9525"/>
            </a:xfrm>
            <a:prstGeom prst="rect">
              <a:avLst/>
            </a:prstGeom>
            <a:solidFill>
              <a:srgbClr val="601F40"/>
            </a:solidFill>
            <a:ln w="9525">
              <a:noFill/>
              <a:miter lim="800000"/>
              <a:headEnd/>
              <a:tailEnd/>
            </a:ln>
          </p:spPr>
          <p:txBody>
            <a:bodyPr/>
            <a:lstStyle/>
            <a:p>
              <a:endParaRPr lang="en-US"/>
            </a:p>
          </p:txBody>
        </p:sp>
        <p:sp>
          <p:nvSpPr>
            <p:cNvPr id="124951" name="Rectangle 1251"/>
            <p:cNvSpPr>
              <a:spLocks noChangeArrowheads="1"/>
            </p:cNvSpPr>
            <p:nvPr/>
          </p:nvSpPr>
          <p:spPr bwMode="auto">
            <a:xfrm>
              <a:off x="1457325" y="3703638"/>
              <a:ext cx="2971800" cy="9525"/>
            </a:xfrm>
            <a:prstGeom prst="rect">
              <a:avLst/>
            </a:prstGeom>
            <a:solidFill>
              <a:srgbClr val="481830"/>
            </a:solidFill>
            <a:ln w="9525">
              <a:noFill/>
              <a:miter lim="800000"/>
              <a:headEnd/>
              <a:tailEnd/>
            </a:ln>
          </p:spPr>
          <p:txBody>
            <a:bodyPr/>
            <a:lstStyle/>
            <a:p>
              <a:endParaRPr lang="en-US"/>
            </a:p>
          </p:txBody>
        </p:sp>
        <p:sp>
          <p:nvSpPr>
            <p:cNvPr id="124952" name="Rectangle 1255"/>
            <p:cNvSpPr>
              <a:spLocks noChangeArrowheads="1"/>
            </p:cNvSpPr>
            <p:nvPr/>
          </p:nvSpPr>
          <p:spPr bwMode="auto">
            <a:xfrm>
              <a:off x="1457325" y="2078038"/>
              <a:ext cx="2781300" cy="9525"/>
            </a:xfrm>
            <a:prstGeom prst="rect">
              <a:avLst/>
            </a:prstGeom>
            <a:solidFill>
              <a:srgbClr val="607979"/>
            </a:solidFill>
            <a:ln w="9525">
              <a:noFill/>
              <a:miter lim="800000"/>
              <a:headEnd/>
              <a:tailEnd/>
            </a:ln>
          </p:spPr>
          <p:txBody>
            <a:bodyPr/>
            <a:lstStyle/>
            <a:p>
              <a:endParaRPr lang="en-US"/>
            </a:p>
          </p:txBody>
        </p:sp>
        <p:sp>
          <p:nvSpPr>
            <p:cNvPr id="124953" name="Rectangle 1264"/>
            <p:cNvSpPr>
              <a:spLocks noChangeArrowheads="1"/>
            </p:cNvSpPr>
            <p:nvPr/>
          </p:nvSpPr>
          <p:spPr bwMode="auto">
            <a:xfrm>
              <a:off x="1457325" y="2166938"/>
              <a:ext cx="2781300" cy="9525"/>
            </a:xfrm>
            <a:prstGeom prst="rect">
              <a:avLst/>
            </a:prstGeom>
            <a:solidFill>
              <a:srgbClr val="80A0A0"/>
            </a:solidFill>
            <a:ln w="9525">
              <a:noFill/>
              <a:miter lim="800000"/>
              <a:headEnd/>
              <a:tailEnd/>
            </a:ln>
          </p:spPr>
          <p:txBody>
            <a:bodyPr/>
            <a:lstStyle/>
            <a:p>
              <a:endParaRPr lang="en-US"/>
            </a:p>
          </p:txBody>
        </p:sp>
        <p:sp>
          <p:nvSpPr>
            <p:cNvPr id="124954" name="Rectangle 1273"/>
            <p:cNvSpPr>
              <a:spLocks noChangeArrowheads="1"/>
            </p:cNvSpPr>
            <p:nvPr/>
          </p:nvSpPr>
          <p:spPr bwMode="auto">
            <a:xfrm>
              <a:off x="1457325" y="2255838"/>
              <a:ext cx="2781300" cy="9525"/>
            </a:xfrm>
            <a:prstGeom prst="rect">
              <a:avLst/>
            </a:prstGeom>
            <a:solidFill>
              <a:srgbClr val="AED9D9"/>
            </a:solidFill>
            <a:ln w="9525">
              <a:noFill/>
              <a:miter lim="800000"/>
              <a:headEnd/>
              <a:tailEnd/>
            </a:ln>
          </p:spPr>
          <p:txBody>
            <a:bodyPr/>
            <a:lstStyle/>
            <a:p>
              <a:endParaRPr lang="en-US"/>
            </a:p>
          </p:txBody>
        </p:sp>
        <p:sp>
          <p:nvSpPr>
            <p:cNvPr id="124955" name="Rectangle 1286"/>
            <p:cNvSpPr>
              <a:spLocks noChangeArrowheads="1"/>
            </p:cNvSpPr>
            <p:nvPr/>
          </p:nvSpPr>
          <p:spPr bwMode="auto">
            <a:xfrm>
              <a:off x="1457325" y="2382838"/>
              <a:ext cx="2781300" cy="9525"/>
            </a:xfrm>
            <a:prstGeom prst="rect">
              <a:avLst/>
            </a:prstGeom>
            <a:solidFill>
              <a:srgbClr val="CBFEFE"/>
            </a:solidFill>
            <a:ln w="9525">
              <a:noFill/>
              <a:miter lim="800000"/>
              <a:headEnd/>
              <a:tailEnd/>
            </a:ln>
          </p:spPr>
          <p:txBody>
            <a:bodyPr/>
            <a:lstStyle/>
            <a:p>
              <a:endParaRPr lang="en-US"/>
            </a:p>
          </p:txBody>
        </p:sp>
        <p:sp>
          <p:nvSpPr>
            <p:cNvPr id="124956" name="Rectangle 1295"/>
            <p:cNvSpPr>
              <a:spLocks noChangeArrowheads="1"/>
            </p:cNvSpPr>
            <p:nvPr/>
          </p:nvSpPr>
          <p:spPr bwMode="auto">
            <a:xfrm>
              <a:off x="1457325" y="2471738"/>
              <a:ext cx="2781300" cy="9525"/>
            </a:xfrm>
            <a:prstGeom prst="rect">
              <a:avLst/>
            </a:prstGeom>
            <a:solidFill>
              <a:srgbClr val="C2F2F2"/>
            </a:solidFill>
            <a:ln w="9525">
              <a:noFill/>
              <a:miter lim="800000"/>
              <a:headEnd/>
              <a:tailEnd/>
            </a:ln>
          </p:spPr>
          <p:txBody>
            <a:bodyPr/>
            <a:lstStyle/>
            <a:p>
              <a:endParaRPr lang="en-US"/>
            </a:p>
          </p:txBody>
        </p:sp>
        <p:sp>
          <p:nvSpPr>
            <p:cNvPr id="124957" name="Rectangle 1304"/>
            <p:cNvSpPr>
              <a:spLocks noChangeArrowheads="1"/>
            </p:cNvSpPr>
            <p:nvPr/>
          </p:nvSpPr>
          <p:spPr bwMode="auto">
            <a:xfrm>
              <a:off x="1457325" y="2560638"/>
              <a:ext cx="2781300" cy="9525"/>
            </a:xfrm>
            <a:prstGeom prst="rect">
              <a:avLst/>
            </a:prstGeom>
            <a:solidFill>
              <a:srgbClr val="A0C7C7"/>
            </a:solidFill>
            <a:ln w="9525">
              <a:noFill/>
              <a:miter lim="800000"/>
              <a:headEnd/>
              <a:tailEnd/>
            </a:ln>
          </p:spPr>
          <p:txBody>
            <a:bodyPr/>
            <a:lstStyle/>
            <a:p>
              <a:endParaRPr lang="en-US"/>
            </a:p>
          </p:txBody>
        </p:sp>
        <p:sp>
          <p:nvSpPr>
            <p:cNvPr id="124958" name="Rectangle 1313"/>
            <p:cNvSpPr>
              <a:spLocks noChangeArrowheads="1"/>
            </p:cNvSpPr>
            <p:nvPr/>
          </p:nvSpPr>
          <p:spPr bwMode="auto">
            <a:xfrm>
              <a:off x="1457325" y="2649538"/>
              <a:ext cx="2781300" cy="9525"/>
            </a:xfrm>
            <a:prstGeom prst="rect">
              <a:avLst/>
            </a:prstGeom>
            <a:solidFill>
              <a:srgbClr val="728F8F"/>
            </a:solidFill>
            <a:ln w="9525">
              <a:noFill/>
              <a:miter lim="800000"/>
              <a:headEnd/>
              <a:tailEnd/>
            </a:ln>
          </p:spPr>
          <p:txBody>
            <a:bodyPr/>
            <a:lstStyle/>
            <a:p>
              <a:endParaRPr lang="en-US"/>
            </a:p>
          </p:txBody>
        </p:sp>
        <p:grpSp>
          <p:nvGrpSpPr>
            <p:cNvPr id="2" name="Group 1565"/>
            <p:cNvGrpSpPr>
              <a:grpSpLocks/>
            </p:cNvGrpSpPr>
            <p:nvPr/>
          </p:nvGrpSpPr>
          <p:grpSpPr bwMode="auto">
            <a:xfrm>
              <a:off x="457200" y="1722438"/>
              <a:ext cx="7791450" cy="4491037"/>
              <a:chOff x="288" y="1085"/>
              <a:chExt cx="4908" cy="2829"/>
            </a:xfrm>
          </p:grpSpPr>
          <p:sp>
            <p:nvSpPr>
              <p:cNvPr id="124960" name="Rectangle 1039"/>
              <p:cNvSpPr>
                <a:spLocks noChangeArrowheads="1"/>
              </p:cNvSpPr>
              <p:nvPr/>
            </p:nvSpPr>
            <p:spPr bwMode="auto">
              <a:xfrm>
                <a:off x="918" y="1197"/>
                <a:ext cx="3054" cy="2508"/>
              </a:xfrm>
              <a:prstGeom prst="rect">
                <a:avLst/>
              </a:prstGeom>
              <a:no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61" name="Line 1040"/>
              <p:cNvSpPr>
                <a:spLocks noChangeShapeType="1"/>
              </p:cNvSpPr>
              <p:nvPr/>
            </p:nvSpPr>
            <p:spPr bwMode="auto">
              <a:xfrm>
                <a:off x="1302" y="1197"/>
                <a:ext cx="1" cy="2508"/>
              </a:xfrm>
              <a:prstGeom prst="line">
                <a:avLst/>
              </a:prstGeom>
              <a:noFill/>
              <a:ln w="0">
                <a:solidFill>
                  <a:schemeClr val="bg2"/>
                </a:solidFill>
                <a:round/>
                <a:headEnd/>
                <a:tailEnd/>
              </a:ln>
            </p:spPr>
            <p:txBody>
              <a:bodyPr/>
              <a:lstStyle/>
              <a:p>
                <a:endParaRPr lang="en-US" sz="2000">
                  <a:latin typeface="Times New Roman" pitchFamily="18" charset="0"/>
                  <a:cs typeface="Times New Roman" pitchFamily="18" charset="0"/>
                </a:endParaRPr>
              </a:p>
            </p:txBody>
          </p:sp>
          <p:sp>
            <p:nvSpPr>
              <p:cNvPr id="124962" name="Line 1041"/>
              <p:cNvSpPr>
                <a:spLocks noChangeShapeType="1"/>
              </p:cNvSpPr>
              <p:nvPr/>
            </p:nvSpPr>
            <p:spPr bwMode="auto">
              <a:xfrm>
                <a:off x="1680" y="1197"/>
                <a:ext cx="1" cy="2508"/>
              </a:xfrm>
              <a:prstGeom prst="line">
                <a:avLst/>
              </a:prstGeom>
              <a:noFill/>
              <a:ln w="0">
                <a:solidFill>
                  <a:schemeClr val="bg2"/>
                </a:solidFill>
                <a:round/>
                <a:headEnd/>
                <a:tailEnd/>
              </a:ln>
            </p:spPr>
            <p:txBody>
              <a:bodyPr/>
              <a:lstStyle/>
              <a:p>
                <a:endParaRPr lang="en-US" sz="2000">
                  <a:latin typeface="Times New Roman" pitchFamily="18" charset="0"/>
                  <a:cs typeface="Times New Roman" pitchFamily="18" charset="0"/>
                </a:endParaRPr>
              </a:p>
            </p:txBody>
          </p:sp>
          <p:sp>
            <p:nvSpPr>
              <p:cNvPr id="124963" name="Line 1042"/>
              <p:cNvSpPr>
                <a:spLocks noChangeShapeType="1"/>
              </p:cNvSpPr>
              <p:nvPr/>
            </p:nvSpPr>
            <p:spPr bwMode="auto">
              <a:xfrm>
                <a:off x="2064" y="1197"/>
                <a:ext cx="1" cy="2508"/>
              </a:xfrm>
              <a:prstGeom prst="line">
                <a:avLst/>
              </a:prstGeom>
              <a:noFill/>
              <a:ln w="0">
                <a:solidFill>
                  <a:schemeClr val="bg2"/>
                </a:solidFill>
                <a:round/>
                <a:headEnd/>
                <a:tailEnd/>
              </a:ln>
            </p:spPr>
            <p:txBody>
              <a:bodyPr/>
              <a:lstStyle/>
              <a:p>
                <a:endParaRPr lang="en-US" sz="2000">
                  <a:latin typeface="Times New Roman" pitchFamily="18" charset="0"/>
                  <a:cs typeface="Times New Roman" pitchFamily="18" charset="0"/>
                </a:endParaRPr>
              </a:p>
            </p:txBody>
          </p:sp>
          <p:sp>
            <p:nvSpPr>
              <p:cNvPr id="124964" name="Line 1043"/>
              <p:cNvSpPr>
                <a:spLocks noChangeShapeType="1"/>
              </p:cNvSpPr>
              <p:nvPr/>
            </p:nvSpPr>
            <p:spPr bwMode="auto">
              <a:xfrm>
                <a:off x="2448" y="1197"/>
                <a:ext cx="1" cy="2508"/>
              </a:xfrm>
              <a:prstGeom prst="line">
                <a:avLst/>
              </a:prstGeom>
              <a:noFill/>
              <a:ln w="0">
                <a:solidFill>
                  <a:schemeClr val="bg2"/>
                </a:solidFill>
                <a:round/>
                <a:headEnd/>
                <a:tailEnd/>
              </a:ln>
            </p:spPr>
            <p:txBody>
              <a:bodyPr/>
              <a:lstStyle/>
              <a:p>
                <a:endParaRPr lang="en-US" sz="2000">
                  <a:latin typeface="Times New Roman" pitchFamily="18" charset="0"/>
                  <a:cs typeface="Times New Roman" pitchFamily="18" charset="0"/>
                </a:endParaRPr>
              </a:p>
            </p:txBody>
          </p:sp>
          <p:sp>
            <p:nvSpPr>
              <p:cNvPr id="124965" name="Line 1044"/>
              <p:cNvSpPr>
                <a:spLocks noChangeShapeType="1"/>
              </p:cNvSpPr>
              <p:nvPr/>
            </p:nvSpPr>
            <p:spPr bwMode="auto">
              <a:xfrm>
                <a:off x="2826" y="1197"/>
                <a:ext cx="1" cy="2508"/>
              </a:xfrm>
              <a:prstGeom prst="line">
                <a:avLst/>
              </a:prstGeom>
              <a:noFill/>
              <a:ln w="0">
                <a:solidFill>
                  <a:schemeClr val="bg2"/>
                </a:solidFill>
                <a:round/>
                <a:headEnd/>
                <a:tailEnd/>
              </a:ln>
            </p:spPr>
            <p:txBody>
              <a:bodyPr/>
              <a:lstStyle/>
              <a:p>
                <a:endParaRPr lang="en-US" sz="2000">
                  <a:latin typeface="Times New Roman" pitchFamily="18" charset="0"/>
                  <a:cs typeface="Times New Roman" pitchFamily="18" charset="0"/>
                </a:endParaRPr>
              </a:p>
            </p:txBody>
          </p:sp>
          <p:sp>
            <p:nvSpPr>
              <p:cNvPr id="124966" name="Line 1045"/>
              <p:cNvSpPr>
                <a:spLocks noChangeShapeType="1"/>
              </p:cNvSpPr>
              <p:nvPr/>
            </p:nvSpPr>
            <p:spPr bwMode="auto">
              <a:xfrm>
                <a:off x="3210" y="1197"/>
                <a:ext cx="1" cy="2508"/>
              </a:xfrm>
              <a:prstGeom prst="line">
                <a:avLst/>
              </a:prstGeom>
              <a:noFill/>
              <a:ln w="0">
                <a:solidFill>
                  <a:schemeClr val="bg2"/>
                </a:solidFill>
                <a:round/>
                <a:headEnd/>
                <a:tailEnd/>
              </a:ln>
            </p:spPr>
            <p:txBody>
              <a:bodyPr/>
              <a:lstStyle/>
              <a:p>
                <a:endParaRPr lang="en-US" sz="2000">
                  <a:latin typeface="Times New Roman" pitchFamily="18" charset="0"/>
                  <a:cs typeface="Times New Roman" pitchFamily="18" charset="0"/>
                </a:endParaRPr>
              </a:p>
            </p:txBody>
          </p:sp>
          <p:sp>
            <p:nvSpPr>
              <p:cNvPr id="124967" name="Line 1046"/>
              <p:cNvSpPr>
                <a:spLocks noChangeShapeType="1"/>
              </p:cNvSpPr>
              <p:nvPr/>
            </p:nvSpPr>
            <p:spPr bwMode="auto">
              <a:xfrm>
                <a:off x="3588" y="1197"/>
                <a:ext cx="1" cy="2508"/>
              </a:xfrm>
              <a:prstGeom prst="line">
                <a:avLst/>
              </a:prstGeom>
              <a:noFill/>
              <a:ln w="0">
                <a:solidFill>
                  <a:schemeClr val="bg2"/>
                </a:solidFill>
                <a:round/>
                <a:headEnd/>
                <a:tailEnd/>
              </a:ln>
            </p:spPr>
            <p:txBody>
              <a:bodyPr/>
              <a:lstStyle/>
              <a:p>
                <a:endParaRPr lang="en-US" sz="2000">
                  <a:latin typeface="Times New Roman" pitchFamily="18" charset="0"/>
                  <a:cs typeface="Times New Roman" pitchFamily="18" charset="0"/>
                </a:endParaRPr>
              </a:p>
            </p:txBody>
          </p:sp>
          <p:sp>
            <p:nvSpPr>
              <p:cNvPr id="124968" name="Line 1047"/>
              <p:cNvSpPr>
                <a:spLocks noChangeShapeType="1"/>
              </p:cNvSpPr>
              <p:nvPr/>
            </p:nvSpPr>
            <p:spPr bwMode="auto">
              <a:xfrm>
                <a:off x="3972" y="1197"/>
                <a:ext cx="1" cy="2508"/>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4969" name="Rectangle 1048"/>
              <p:cNvSpPr>
                <a:spLocks noChangeArrowheads="1"/>
              </p:cNvSpPr>
              <p:nvPr/>
            </p:nvSpPr>
            <p:spPr bwMode="auto">
              <a:xfrm>
                <a:off x="918" y="1197"/>
                <a:ext cx="3054" cy="2508"/>
              </a:xfrm>
              <a:prstGeom prst="rect">
                <a:avLst/>
              </a:prstGeom>
              <a:noFill/>
              <a:ln w="9525">
                <a:solidFill>
                  <a:schemeClr val="bg2"/>
                </a:solidFill>
                <a:miter lim="800000"/>
                <a:headEnd/>
                <a:tailEnd/>
              </a:ln>
            </p:spPr>
            <p:txBody>
              <a:bodyPr/>
              <a:lstStyle/>
              <a:p>
                <a:endParaRPr lang="en-US" sz="2000">
                  <a:latin typeface="Times New Roman" pitchFamily="18" charset="0"/>
                  <a:cs typeface="Times New Roman" pitchFamily="18" charset="0"/>
                </a:endParaRPr>
              </a:p>
            </p:txBody>
          </p:sp>
          <p:sp>
            <p:nvSpPr>
              <p:cNvPr id="124970" name="Rectangle 1049"/>
              <p:cNvSpPr>
                <a:spLocks noChangeArrowheads="1"/>
              </p:cNvSpPr>
              <p:nvPr/>
            </p:nvSpPr>
            <p:spPr bwMode="auto">
              <a:xfrm>
                <a:off x="918" y="3183"/>
                <a:ext cx="1962" cy="6"/>
              </a:xfrm>
              <a:prstGeom prst="rect">
                <a:avLst/>
              </a:prstGeom>
              <a:solidFill>
                <a:srgbClr val="474777"/>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71" name="Rectangle 1050"/>
              <p:cNvSpPr>
                <a:spLocks noChangeArrowheads="1"/>
              </p:cNvSpPr>
              <p:nvPr/>
            </p:nvSpPr>
            <p:spPr bwMode="auto">
              <a:xfrm>
                <a:off x="918" y="3189"/>
                <a:ext cx="1962" cy="7"/>
              </a:xfrm>
              <a:prstGeom prst="rect">
                <a:avLst/>
              </a:prstGeom>
              <a:solidFill>
                <a:srgbClr val="484879"/>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72" name="Rectangle 1051"/>
              <p:cNvSpPr>
                <a:spLocks noChangeArrowheads="1"/>
              </p:cNvSpPr>
              <p:nvPr/>
            </p:nvSpPr>
            <p:spPr bwMode="auto">
              <a:xfrm>
                <a:off x="918" y="3196"/>
                <a:ext cx="1962" cy="6"/>
              </a:xfrm>
              <a:prstGeom prst="rect">
                <a:avLst/>
              </a:prstGeom>
              <a:solidFill>
                <a:srgbClr val="4A4A7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73" name="Rectangle 1052"/>
              <p:cNvSpPr>
                <a:spLocks noChangeArrowheads="1"/>
              </p:cNvSpPr>
              <p:nvPr/>
            </p:nvSpPr>
            <p:spPr bwMode="auto">
              <a:xfrm>
                <a:off x="918" y="3202"/>
                <a:ext cx="1962" cy="6"/>
              </a:xfrm>
              <a:prstGeom prst="rect">
                <a:avLst/>
              </a:prstGeom>
              <a:solidFill>
                <a:srgbClr val="4C4C7E"/>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74" name="Rectangle 1053"/>
              <p:cNvSpPr>
                <a:spLocks noChangeArrowheads="1"/>
              </p:cNvSpPr>
              <p:nvPr/>
            </p:nvSpPr>
            <p:spPr bwMode="auto">
              <a:xfrm>
                <a:off x="918" y="3208"/>
                <a:ext cx="1962" cy="6"/>
              </a:xfrm>
              <a:prstGeom prst="rect">
                <a:avLst/>
              </a:prstGeom>
              <a:solidFill>
                <a:srgbClr val="4E4E81"/>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75" name="Rectangle 1054"/>
              <p:cNvSpPr>
                <a:spLocks noChangeArrowheads="1"/>
              </p:cNvSpPr>
              <p:nvPr/>
            </p:nvSpPr>
            <p:spPr bwMode="auto">
              <a:xfrm>
                <a:off x="918" y="3214"/>
                <a:ext cx="1962" cy="6"/>
              </a:xfrm>
              <a:prstGeom prst="rect">
                <a:avLst/>
              </a:prstGeom>
              <a:solidFill>
                <a:srgbClr val="51518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76" name="Rectangle 1055"/>
              <p:cNvSpPr>
                <a:spLocks noChangeArrowheads="1"/>
              </p:cNvSpPr>
              <p:nvPr/>
            </p:nvSpPr>
            <p:spPr bwMode="auto">
              <a:xfrm>
                <a:off x="918" y="3220"/>
                <a:ext cx="1962" cy="7"/>
              </a:xfrm>
              <a:prstGeom prst="rect">
                <a:avLst/>
              </a:prstGeom>
              <a:solidFill>
                <a:srgbClr val="53538A"/>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77" name="Rectangle 1056"/>
              <p:cNvSpPr>
                <a:spLocks noChangeArrowheads="1"/>
              </p:cNvSpPr>
              <p:nvPr/>
            </p:nvSpPr>
            <p:spPr bwMode="auto">
              <a:xfrm>
                <a:off x="918" y="3227"/>
                <a:ext cx="1962" cy="6"/>
              </a:xfrm>
              <a:prstGeom prst="rect">
                <a:avLst/>
              </a:prstGeom>
              <a:solidFill>
                <a:srgbClr val="56568F"/>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78" name="Rectangle 1057"/>
              <p:cNvSpPr>
                <a:spLocks noChangeArrowheads="1"/>
              </p:cNvSpPr>
              <p:nvPr/>
            </p:nvSpPr>
            <p:spPr bwMode="auto">
              <a:xfrm>
                <a:off x="918" y="3233"/>
                <a:ext cx="1962" cy="6"/>
              </a:xfrm>
              <a:prstGeom prst="rect">
                <a:avLst/>
              </a:prstGeom>
              <a:solidFill>
                <a:srgbClr val="59599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79" name="Rectangle 1058"/>
              <p:cNvSpPr>
                <a:spLocks noChangeArrowheads="1"/>
              </p:cNvSpPr>
              <p:nvPr/>
            </p:nvSpPr>
            <p:spPr bwMode="auto">
              <a:xfrm>
                <a:off x="918" y="3239"/>
                <a:ext cx="1962" cy="6"/>
              </a:xfrm>
              <a:prstGeom prst="rect">
                <a:avLst/>
              </a:prstGeom>
              <a:solidFill>
                <a:srgbClr val="5C5C9A"/>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80" name="Rectangle 1059"/>
              <p:cNvSpPr>
                <a:spLocks noChangeArrowheads="1"/>
              </p:cNvSpPr>
              <p:nvPr/>
            </p:nvSpPr>
            <p:spPr bwMode="auto">
              <a:xfrm>
                <a:off x="918" y="3245"/>
                <a:ext cx="1962" cy="7"/>
              </a:xfrm>
              <a:prstGeom prst="rect">
                <a:avLst/>
              </a:prstGeom>
              <a:solidFill>
                <a:srgbClr val="6060A0"/>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81" name="Rectangle 1060"/>
              <p:cNvSpPr>
                <a:spLocks noChangeArrowheads="1"/>
              </p:cNvSpPr>
              <p:nvPr/>
            </p:nvSpPr>
            <p:spPr bwMode="auto">
              <a:xfrm>
                <a:off x="918" y="3252"/>
                <a:ext cx="1962" cy="6"/>
              </a:xfrm>
              <a:prstGeom prst="rect">
                <a:avLst/>
              </a:prstGeom>
              <a:solidFill>
                <a:srgbClr val="6464A7"/>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82" name="Rectangle 1061"/>
              <p:cNvSpPr>
                <a:spLocks noChangeArrowheads="1"/>
              </p:cNvSpPr>
              <p:nvPr/>
            </p:nvSpPr>
            <p:spPr bwMode="auto">
              <a:xfrm>
                <a:off x="918" y="3258"/>
                <a:ext cx="1962" cy="6"/>
              </a:xfrm>
              <a:prstGeom prst="rect">
                <a:avLst/>
              </a:prstGeom>
              <a:solidFill>
                <a:srgbClr val="6868AD"/>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83" name="Rectangle 1062"/>
              <p:cNvSpPr>
                <a:spLocks noChangeArrowheads="1"/>
              </p:cNvSpPr>
              <p:nvPr/>
            </p:nvSpPr>
            <p:spPr bwMode="auto">
              <a:xfrm>
                <a:off x="918" y="3264"/>
                <a:ext cx="1962" cy="6"/>
              </a:xfrm>
              <a:prstGeom prst="rect">
                <a:avLst/>
              </a:prstGeom>
              <a:solidFill>
                <a:srgbClr val="6C6CB3"/>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84" name="Rectangle 1063"/>
              <p:cNvSpPr>
                <a:spLocks noChangeArrowheads="1"/>
              </p:cNvSpPr>
              <p:nvPr/>
            </p:nvSpPr>
            <p:spPr bwMode="auto">
              <a:xfrm>
                <a:off x="918" y="3270"/>
                <a:ext cx="1962" cy="6"/>
              </a:xfrm>
              <a:prstGeom prst="rect">
                <a:avLst/>
              </a:prstGeom>
              <a:solidFill>
                <a:srgbClr val="6F6FBA"/>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85" name="Rectangle 1064"/>
              <p:cNvSpPr>
                <a:spLocks noChangeArrowheads="1"/>
              </p:cNvSpPr>
              <p:nvPr/>
            </p:nvSpPr>
            <p:spPr bwMode="auto">
              <a:xfrm>
                <a:off x="918" y="3276"/>
                <a:ext cx="1962" cy="7"/>
              </a:xfrm>
              <a:prstGeom prst="rect">
                <a:avLst/>
              </a:prstGeom>
              <a:solidFill>
                <a:srgbClr val="7474C1"/>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86" name="Rectangle 1065"/>
              <p:cNvSpPr>
                <a:spLocks noChangeArrowheads="1"/>
              </p:cNvSpPr>
              <p:nvPr/>
            </p:nvSpPr>
            <p:spPr bwMode="auto">
              <a:xfrm>
                <a:off x="918" y="3283"/>
                <a:ext cx="1962" cy="6"/>
              </a:xfrm>
              <a:prstGeom prst="rect">
                <a:avLst/>
              </a:prstGeom>
              <a:solidFill>
                <a:srgbClr val="7878C7"/>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87" name="Rectangle 1066"/>
              <p:cNvSpPr>
                <a:spLocks noChangeArrowheads="1"/>
              </p:cNvSpPr>
              <p:nvPr/>
            </p:nvSpPr>
            <p:spPr bwMode="auto">
              <a:xfrm>
                <a:off x="918" y="3289"/>
                <a:ext cx="1962" cy="6"/>
              </a:xfrm>
              <a:prstGeom prst="rect">
                <a:avLst/>
              </a:prstGeom>
              <a:solidFill>
                <a:srgbClr val="7B7BCD"/>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88" name="Rectangle 1067"/>
              <p:cNvSpPr>
                <a:spLocks noChangeArrowheads="1"/>
              </p:cNvSpPr>
              <p:nvPr/>
            </p:nvSpPr>
            <p:spPr bwMode="auto">
              <a:xfrm>
                <a:off x="918" y="3295"/>
                <a:ext cx="1962" cy="6"/>
              </a:xfrm>
              <a:prstGeom prst="rect">
                <a:avLst/>
              </a:prstGeom>
              <a:solidFill>
                <a:srgbClr val="7F7FD3"/>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89" name="Rectangle 1069"/>
              <p:cNvSpPr>
                <a:spLocks noChangeArrowheads="1"/>
              </p:cNvSpPr>
              <p:nvPr/>
            </p:nvSpPr>
            <p:spPr bwMode="auto">
              <a:xfrm>
                <a:off x="918" y="3307"/>
                <a:ext cx="1962" cy="7"/>
              </a:xfrm>
              <a:prstGeom prst="rect">
                <a:avLst/>
              </a:prstGeom>
              <a:solidFill>
                <a:srgbClr val="8585DE"/>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90" name="Rectangle 1070"/>
              <p:cNvSpPr>
                <a:spLocks noChangeArrowheads="1"/>
              </p:cNvSpPr>
              <p:nvPr/>
            </p:nvSpPr>
            <p:spPr bwMode="auto">
              <a:xfrm>
                <a:off x="918" y="3314"/>
                <a:ext cx="1962" cy="6"/>
              </a:xfrm>
              <a:prstGeom prst="rect">
                <a:avLst/>
              </a:prstGeom>
              <a:solidFill>
                <a:srgbClr val="8989E3"/>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91" name="Rectangle 1071"/>
              <p:cNvSpPr>
                <a:spLocks noChangeArrowheads="1"/>
              </p:cNvSpPr>
              <p:nvPr/>
            </p:nvSpPr>
            <p:spPr bwMode="auto">
              <a:xfrm>
                <a:off x="918" y="3320"/>
                <a:ext cx="1962" cy="6"/>
              </a:xfrm>
              <a:prstGeom prst="rect">
                <a:avLst/>
              </a:prstGeom>
              <a:solidFill>
                <a:srgbClr val="8B8BE7"/>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92" name="Rectangle 1072"/>
              <p:cNvSpPr>
                <a:spLocks noChangeArrowheads="1"/>
              </p:cNvSpPr>
              <p:nvPr/>
            </p:nvSpPr>
            <p:spPr bwMode="auto">
              <a:xfrm>
                <a:off x="918" y="3326"/>
                <a:ext cx="1962" cy="6"/>
              </a:xfrm>
              <a:prstGeom prst="rect">
                <a:avLst/>
              </a:prstGeom>
              <a:solidFill>
                <a:srgbClr val="8D8DEC"/>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93" name="Rectangle 1073"/>
              <p:cNvSpPr>
                <a:spLocks noChangeArrowheads="1"/>
              </p:cNvSpPr>
              <p:nvPr/>
            </p:nvSpPr>
            <p:spPr bwMode="auto">
              <a:xfrm>
                <a:off x="918" y="3332"/>
                <a:ext cx="1962" cy="6"/>
              </a:xfrm>
              <a:prstGeom prst="rect">
                <a:avLst/>
              </a:prstGeom>
              <a:solidFill>
                <a:srgbClr val="9090EF"/>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94" name="Rectangle 1074"/>
              <p:cNvSpPr>
                <a:spLocks noChangeArrowheads="1"/>
              </p:cNvSpPr>
              <p:nvPr/>
            </p:nvSpPr>
            <p:spPr bwMode="auto">
              <a:xfrm>
                <a:off x="918" y="3338"/>
                <a:ext cx="1962" cy="7"/>
              </a:xfrm>
              <a:prstGeom prst="rect">
                <a:avLst/>
              </a:prstGeom>
              <a:solidFill>
                <a:srgbClr val="9191F2"/>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95" name="Rectangle 1075"/>
              <p:cNvSpPr>
                <a:spLocks noChangeArrowheads="1"/>
              </p:cNvSpPr>
              <p:nvPr/>
            </p:nvSpPr>
            <p:spPr bwMode="auto">
              <a:xfrm>
                <a:off x="918" y="3345"/>
                <a:ext cx="1962" cy="6"/>
              </a:xfrm>
              <a:prstGeom prst="rect">
                <a:avLst/>
              </a:prstGeom>
              <a:solidFill>
                <a:srgbClr val="9393F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96" name="Rectangle 1076"/>
              <p:cNvSpPr>
                <a:spLocks noChangeArrowheads="1"/>
              </p:cNvSpPr>
              <p:nvPr/>
            </p:nvSpPr>
            <p:spPr bwMode="auto">
              <a:xfrm>
                <a:off x="918" y="3351"/>
                <a:ext cx="1962" cy="6"/>
              </a:xfrm>
              <a:prstGeom prst="rect">
                <a:avLst/>
              </a:prstGeom>
              <a:solidFill>
                <a:srgbClr val="9494F8"/>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97" name="Rectangle 1078"/>
              <p:cNvSpPr>
                <a:spLocks noChangeArrowheads="1"/>
              </p:cNvSpPr>
              <p:nvPr/>
            </p:nvSpPr>
            <p:spPr bwMode="auto">
              <a:xfrm>
                <a:off x="918" y="3363"/>
                <a:ext cx="1962" cy="6"/>
              </a:xfrm>
              <a:prstGeom prst="rect">
                <a:avLst/>
              </a:prstGeom>
              <a:solidFill>
                <a:srgbClr val="9696F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98" name="Rectangle 1079"/>
              <p:cNvSpPr>
                <a:spLocks noChangeArrowheads="1"/>
              </p:cNvSpPr>
              <p:nvPr/>
            </p:nvSpPr>
            <p:spPr bwMode="auto">
              <a:xfrm>
                <a:off x="918" y="3369"/>
                <a:ext cx="1962" cy="7"/>
              </a:xfrm>
              <a:prstGeom prst="rect">
                <a:avLst/>
              </a:prstGeom>
              <a:solidFill>
                <a:srgbClr val="9797FC"/>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4999" name="Rectangle 1080"/>
              <p:cNvSpPr>
                <a:spLocks noChangeArrowheads="1"/>
              </p:cNvSpPr>
              <p:nvPr/>
            </p:nvSpPr>
            <p:spPr bwMode="auto">
              <a:xfrm>
                <a:off x="918" y="3376"/>
                <a:ext cx="1962" cy="6"/>
              </a:xfrm>
              <a:prstGeom prst="rect">
                <a:avLst/>
              </a:prstGeom>
              <a:solidFill>
                <a:srgbClr val="9898FD"/>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00" name="Rectangle 1081"/>
              <p:cNvSpPr>
                <a:spLocks noChangeArrowheads="1"/>
              </p:cNvSpPr>
              <p:nvPr/>
            </p:nvSpPr>
            <p:spPr bwMode="auto">
              <a:xfrm>
                <a:off x="918" y="3382"/>
                <a:ext cx="1962" cy="6"/>
              </a:xfrm>
              <a:prstGeom prst="rect">
                <a:avLst/>
              </a:prstGeom>
              <a:solidFill>
                <a:srgbClr val="9898FE"/>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01" name="Rectangle 1082"/>
              <p:cNvSpPr>
                <a:spLocks noChangeArrowheads="1"/>
              </p:cNvSpPr>
              <p:nvPr/>
            </p:nvSpPr>
            <p:spPr bwMode="auto">
              <a:xfrm>
                <a:off x="918" y="3388"/>
                <a:ext cx="1962" cy="6"/>
              </a:xfrm>
              <a:prstGeom prst="rect">
                <a:avLst/>
              </a:prstGeom>
              <a:solidFill>
                <a:srgbClr val="9999FF"/>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02" name="Rectangle 1083"/>
              <p:cNvSpPr>
                <a:spLocks noChangeArrowheads="1"/>
              </p:cNvSpPr>
              <p:nvPr/>
            </p:nvSpPr>
            <p:spPr bwMode="auto">
              <a:xfrm>
                <a:off x="918" y="3394"/>
                <a:ext cx="1962" cy="6"/>
              </a:xfrm>
              <a:prstGeom prst="rect">
                <a:avLst/>
              </a:prstGeom>
              <a:solidFill>
                <a:srgbClr val="9898FE"/>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03" name="Rectangle 1084"/>
              <p:cNvSpPr>
                <a:spLocks noChangeArrowheads="1"/>
              </p:cNvSpPr>
              <p:nvPr/>
            </p:nvSpPr>
            <p:spPr bwMode="auto">
              <a:xfrm>
                <a:off x="918" y="3400"/>
                <a:ext cx="1962" cy="7"/>
              </a:xfrm>
              <a:prstGeom prst="rect">
                <a:avLst/>
              </a:prstGeom>
              <a:solidFill>
                <a:srgbClr val="9898FD"/>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04" name="Rectangle 1085"/>
              <p:cNvSpPr>
                <a:spLocks noChangeArrowheads="1"/>
              </p:cNvSpPr>
              <p:nvPr/>
            </p:nvSpPr>
            <p:spPr bwMode="auto">
              <a:xfrm>
                <a:off x="918" y="3407"/>
                <a:ext cx="1962" cy="6"/>
              </a:xfrm>
              <a:prstGeom prst="rect">
                <a:avLst/>
              </a:prstGeom>
              <a:solidFill>
                <a:srgbClr val="9797FC"/>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05" name="Rectangle 1087"/>
              <p:cNvSpPr>
                <a:spLocks noChangeArrowheads="1"/>
              </p:cNvSpPr>
              <p:nvPr/>
            </p:nvSpPr>
            <p:spPr bwMode="auto">
              <a:xfrm>
                <a:off x="918" y="3419"/>
                <a:ext cx="1962" cy="6"/>
              </a:xfrm>
              <a:prstGeom prst="rect">
                <a:avLst/>
              </a:prstGeom>
              <a:solidFill>
                <a:srgbClr val="9595F9"/>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06" name="Rectangle 1088"/>
              <p:cNvSpPr>
                <a:spLocks noChangeArrowheads="1"/>
              </p:cNvSpPr>
              <p:nvPr/>
            </p:nvSpPr>
            <p:spPr bwMode="auto">
              <a:xfrm>
                <a:off x="918" y="3425"/>
                <a:ext cx="1962" cy="7"/>
              </a:xfrm>
              <a:prstGeom prst="rect">
                <a:avLst/>
              </a:prstGeom>
              <a:solidFill>
                <a:srgbClr val="9494F8"/>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07" name="Rectangle 1089"/>
              <p:cNvSpPr>
                <a:spLocks noChangeArrowheads="1"/>
              </p:cNvSpPr>
              <p:nvPr/>
            </p:nvSpPr>
            <p:spPr bwMode="auto">
              <a:xfrm>
                <a:off x="918" y="3432"/>
                <a:ext cx="1962" cy="6"/>
              </a:xfrm>
              <a:prstGeom prst="rect">
                <a:avLst/>
              </a:prstGeom>
              <a:solidFill>
                <a:srgbClr val="9393F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08" name="Rectangle 1090"/>
              <p:cNvSpPr>
                <a:spLocks noChangeArrowheads="1"/>
              </p:cNvSpPr>
              <p:nvPr/>
            </p:nvSpPr>
            <p:spPr bwMode="auto">
              <a:xfrm>
                <a:off x="918" y="3438"/>
                <a:ext cx="1962" cy="6"/>
              </a:xfrm>
              <a:prstGeom prst="rect">
                <a:avLst/>
              </a:prstGeom>
              <a:solidFill>
                <a:srgbClr val="9191F2"/>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09" name="Rectangle 1091"/>
              <p:cNvSpPr>
                <a:spLocks noChangeArrowheads="1"/>
              </p:cNvSpPr>
              <p:nvPr/>
            </p:nvSpPr>
            <p:spPr bwMode="auto">
              <a:xfrm>
                <a:off x="918" y="3444"/>
                <a:ext cx="1962" cy="6"/>
              </a:xfrm>
              <a:prstGeom prst="rect">
                <a:avLst/>
              </a:prstGeom>
              <a:solidFill>
                <a:srgbClr val="9090EF"/>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10" name="Rectangle 1092"/>
              <p:cNvSpPr>
                <a:spLocks noChangeArrowheads="1"/>
              </p:cNvSpPr>
              <p:nvPr/>
            </p:nvSpPr>
            <p:spPr bwMode="auto">
              <a:xfrm>
                <a:off x="918" y="3450"/>
                <a:ext cx="1962" cy="6"/>
              </a:xfrm>
              <a:prstGeom prst="rect">
                <a:avLst/>
              </a:prstGeom>
              <a:solidFill>
                <a:srgbClr val="8D8DEC"/>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11" name="Rectangle 1093"/>
              <p:cNvSpPr>
                <a:spLocks noChangeArrowheads="1"/>
              </p:cNvSpPr>
              <p:nvPr/>
            </p:nvSpPr>
            <p:spPr bwMode="auto">
              <a:xfrm>
                <a:off x="918" y="3456"/>
                <a:ext cx="1962" cy="7"/>
              </a:xfrm>
              <a:prstGeom prst="rect">
                <a:avLst/>
              </a:prstGeom>
              <a:solidFill>
                <a:srgbClr val="8B8BE7"/>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12" name="Rectangle 1094"/>
              <p:cNvSpPr>
                <a:spLocks noChangeArrowheads="1"/>
              </p:cNvSpPr>
              <p:nvPr/>
            </p:nvSpPr>
            <p:spPr bwMode="auto">
              <a:xfrm>
                <a:off x="918" y="3463"/>
                <a:ext cx="1962" cy="6"/>
              </a:xfrm>
              <a:prstGeom prst="rect">
                <a:avLst/>
              </a:prstGeom>
              <a:solidFill>
                <a:srgbClr val="8989E3"/>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13" name="Rectangle 1096"/>
              <p:cNvSpPr>
                <a:spLocks noChangeArrowheads="1"/>
              </p:cNvSpPr>
              <p:nvPr/>
            </p:nvSpPr>
            <p:spPr bwMode="auto">
              <a:xfrm>
                <a:off x="918" y="3475"/>
                <a:ext cx="1962" cy="6"/>
              </a:xfrm>
              <a:prstGeom prst="rect">
                <a:avLst/>
              </a:prstGeom>
              <a:solidFill>
                <a:srgbClr val="8282D9"/>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14" name="Rectangle 1097"/>
              <p:cNvSpPr>
                <a:spLocks noChangeArrowheads="1"/>
              </p:cNvSpPr>
              <p:nvPr/>
            </p:nvSpPr>
            <p:spPr bwMode="auto">
              <a:xfrm>
                <a:off x="918" y="3481"/>
                <a:ext cx="1962" cy="6"/>
              </a:xfrm>
              <a:prstGeom prst="rect">
                <a:avLst/>
              </a:prstGeom>
              <a:solidFill>
                <a:srgbClr val="7F7FD3"/>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15" name="Rectangle 1098"/>
              <p:cNvSpPr>
                <a:spLocks noChangeArrowheads="1"/>
              </p:cNvSpPr>
              <p:nvPr/>
            </p:nvSpPr>
            <p:spPr bwMode="auto">
              <a:xfrm>
                <a:off x="918" y="3487"/>
                <a:ext cx="1962" cy="7"/>
              </a:xfrm>
              <a:prstGeom prst="rect">
                <a:avLst/>
              </a:prstGeom>
              <a:solidFill>
                <a:srgbClr val="7B7BCD"/>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16" name="Rectangle 1099"/>
              <p:cNvSpPr>
                <a:spLocks noChangeArrowheads="1"/>
              </p:cNvSpPr>
              <p:nvPr/>
            </p:nvSpPr>
            <p:spPr bwMode="auto">
              <a:xfrm>
                <a:off x="918" y="3494"/>
                <a:ext cx="1962" cy="6"/>
              </a:xfrm>
              <a:prstGeom prst="rect">
                <a:avLst/>
              </a:prstGeom>
              <a:solidFill>
                <a:srgbClr val="7878C7"/>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17" name="Rectangle 1100"/>
              <p:cNvSpPr>
                <a:spLocks noChangeArrowheads="1"/>
              </p:cNvSpPr>
              <p:nvPr/>
            </p:nvSpPr>
            <p:spPr bwMode="auto">
              <a:xfrm>
                <a:off x="918" y="3500"/>
                <a:ext cx="1962" cy="6"/>
              </a:xfrm>
              <a:prstGeom prst="rect">
                <a:avLst/>
              </a:prstGeom>
              <a:solidFill>
                <a:srgbClr val="7474C1"/>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18" name="Rectangle 1101"/>
              <p:cNvSpPr>
                <a:spLocks noChangeArrowheads="1"/>
              </p:cNvSpPr>
              <p:nvPr/>
            </p:nvSpPr>
            <p:spPr bwMode="auto">
              <a:xfrm>
                <a:off x="918" y="3506"/>
                <a:ext cx="1962" cy="6"/>
              </a:xfrm>
              <a:prstGeom prst="rect">
                <a:avLst/>
              </a:prstGeom>
              <a:solidFill>
                <a:srgbClr val="6F6FBA"/>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19" name="Rectangle 1102"/>
              <p:cNvSpPr>
                <a:spLocks noChangeArrowheads="1"/>
              </p:cNvSpPr>
              <p:nvPr/>
            </p:nvSpPr>
            <p:spPr bwMode="auto">
              <a:xfrm>
                <a:off x="918" y="3512"/>
                <a:ext cx="1962" cy="6"/>
              </a:xfrm>
              <a:prstGeom prst="rect">
                <a:avLst/>
              </a:prstGeom>
              <a:solidFill>
                <a:srgbClr val="6C6CB3"/>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20" name="Rectangle 1103"/>
              <p:cNvSpPr>
                <a:spLocks noChangeArrowheads="1"/>
              </p:cNvSpPr>
              <p:nvPr/>
            </p:nvSpPr>
            <p:spPr bwMode="auto">
              <a:xfrm>
                <a:off x="918" y="3518"/>
                <a:ext cx="1962" cy="7"/>
              </a:xfrm>
              <a:prstGeom prst="rect">
                <a:avLst/>
              </a:prstGeom>
              <a:solidFill>
                <a:srgbClr val="6868AD"/>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21" name="Rectangle 1105"/>
              <p:cNvSpPr>
                <a:spLocks noChangeArrowheads="1"/>
              </p:cNvSpPr>
              <p:nvPr/>
            </p:nvSpPr>
            <p:spPr bwMode="auto">
              <a:xfrm>
                <a:off x="918" y="3531"/>
                <a:ext cx="1962" cy="6"/>
              </a:xfrm>
              <a:prstGeom prst="rect">
                <a:avLst/>
              </a:prstGeom>
              <a:solidFill>
                <a:srgbClr val="6060A0"/>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22" name="Rectangle 1106"/>
              <p:cNvSpPr>
                <a:spLocks noChangeArrowheads="1"/>
              </p:cNvSpPr>
              <p:nvPr/>
            </p:nvSpPr>
            <p:spPr bwMode="auto">
              <a:xfrm>
                <a:off x="918" y="3537"/>
                <a:ext cx="1962" cy="6"/>
              </a:xfrm>
              <a:prstGeom prst="rect">
                <a:avLst/>
              </a:prstGeom>
              <a:solidFill>
                <a:srgbClr val="5C5C9A"/>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23" name="Rectangle 1107"/>
              <p:cNvSpPr>
                <a:spLocks noChangeArrowheads="1"/>
              </p:cNvSpPr>
              <p:nvPr/>
            </p:nvSpPr>
            <p:spPr bwMode="auto">
              <a:xfrm>
                <a:off x="918" y="3543"/>
                <a:ext cx="1962" cy="6"/>
              </a:xfrm>
              <a:prstGeom prst="rect">
                <a:avLst/>
              </a:prstGeom>
              <a:solidFill>
                <a:srgbClr val="59599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24" name="Rectangle 1108"/>
              <p:cNvSpPr>
                <a:spLocks noChangeArrowheads="1"/>
              </p:cNvSpPr>
              <p:nvPr/>
            </p:nvSpPr>
            <p:spPr bwMode="auto">
              <a:xfrm>
                <a:off x="918" y="3549"/>
                <a:ext cx="1962" cy="7"/>
              </a:xfrm>
              <a:prstGeom prst="rect">
                <a:avLst/>
              </a:prstGeom>
              <a:solidFill>
                <a:srgbClr val="56568F"/>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25" name="Rectangle 1109"/>
              <p:cNvSpPr>
                <a:spLocks noChangeArrowheads="1"/>
              </p:cNvSpPr>
              <p:nvPr/>
            </p:nvSpPr>
            <p:spPr bwMode="auto">
              <a:xfrm>
                <a:off x="918" y="3556"/>
                <a:ext cx="1962" cy="6"/>
              </a:xfrm>
              <a:prstGeom prst="rect">
                <a:avLst/>
              </a:prstGeom>
              <a:solidFill>
                <a:srgbClr val="53538A"/>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26" name="Rectangle 1110"/>
              <p:cNvSpPr>
                <a:spLocks noChangeArrowheads="1"/>
              </p:cNvSpPr>
              <p:nvPr/>
            </p:nvSpPr>
            <p:spPr bwMode="auto">
              <a:xfrm>
                <a:off x="918" y="3562"/>
                <a:ext cx="1962" cy="6"/>
              </a:xfrm>
              <a:prstGeom prst="rect">
                <a:avLst/>
              </a:prstGeom>
              <a:solidFill>
                <a:srgbClr val="51518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27" name="Rectangle 1111"/>
              <p:cNvSpPr>
                <a:spLocks noChangeArrowheads="1"/>
              </p:cNvSpPr>
              <p:nvPr/>
            </p:nvSpPr>
            <p:spPr bwMode="auto">
              <a:xfrm>
                <a:off x="918" y="3568"/>
                <a:ext cx="1962" cy="6"/>
              </a:xfrm>
              <a:prstGeom prst="rect">
                <a:avLst/>
              </a:prstGeom>
              <a:solidFill>
                <a:srgbClr val="4E4E81"/>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28" name="Rectangle 1112"/>
              <p:cNvSpPr>
                <a:spLocks noChangeArrowheads="1"/>
              </p:cNvSpPr>
              <p:nvPr/>
            </p:nvSpPr>
            <p:spPr bwMode="auto">
              <a:xfrm>
                <a:off x="918" y="3574"/>
                <a:ext cx="1962" cy="6"/>
              </a:xfrm>
              <a:prstGeom prst="rect">
                <a:avLst/>
              </a:prstGeom>
              <a:solidFill>
                <a:srgbClr val="4C4C7E"/>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29" name="Rectangle 1113"/>
              <p:cNvSpPr>
                <a:spLocks noChangeArrowheads="1"/>
              </p:cNvSpPr>
              <p:nvPr/>
            </p:nvSpPr>
            <p:spPr bwMode="auto">
              <a:xfrm>
                <a:off x="918" y="3580"/>
                <a:ext cx="1962" cy="7"/>
              </a:xfrm>
              <a:prstGeom prst="rect">
                <a:avLst/>
              </a:prstGeom>
              <a:solidFill>
                <a:srgbClr val="4A4A7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30" name="Rectangle 1114"/>
              <p:cNvSpPr>
                <a:spLocks noChangeArrowheads="1"/>
              </p:cNvSpPr>
              <p:nvPr/>
            </p:nvSpPr>
            <p:spPr bwMode="auto">
              <a:xfrm>
                <a:off x="918" y="3587"/>
                <a:ext cx="1962" cy="6"/>
              </a:xfrm>
              <a:prstGeom prst="rect">
                <a:avLst/>
              </a:prstGeom>
              <a:solidFill>
                <a:srgbClr val="484879"/>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31" name="Rectangle 1115"/>
              <p:cNvSpPr>
                <a:spLocks noChangeArrowheads="1"/>
              </p:cNvSpPr>
              <p:nvPr/>
            </p:nvSpPr>
            <p:spPr bwMode="auto">
              <a:xfrm>
                <a:off x="918" y="3593"/>
                <a:ext cx="1962" cy="6"/>
              </a:xfrm>
              <a:prstGeom prst="rect">
                <a:avLst/>
              </a:prstGeom>
              <a:solidFill>
                <a:srgbClr val="474777"/>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32" name="Rectangle 1116"/>
              <p:cNvSpPr>
                <a:spLocks noChangeArrowheads="1"/>
              </p:cNvSpPr>
              <p:nvPr/>
            </p:nvSpPr>
            <p:spPr bwMode="auto">
              <a:xfrm>
                <a:off x="918" y="3183"/>
                <a:ext cx="1962" cy="416"/>
              </a:xfrm>
              <a:prstGeom prst="rect">
                <a:avLst/>
              </a:prstGeom>
              <a:no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033" name="Rectangle 1117"/>
              <p:cNvSpPr>
                <a:spLocks noChangeArrowheads="1"/>
              </p:cNvSpPr>
              <p:nvPr/>
            </p:nvSpPr>
            <p:spPr bwMode="auto">
              <a:xfrm>
                <a:off x="918" y="2556"/>
                <a:ext cx="1908" cy="7"/>
              </a:xfrm>
              <a:prstGeom prst="rect">
                <a:avLst/>
              </a:prstGeom>
              <a:solidFill>
                <a:srgbClr val="77775F"/>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34" name="Rectangle 1118"/>
              <p:cNvSpPr>
                <a:spLocks noChangeArrowheads="1"/>
              </p:cNvSpPr>
              <p:nvPr/>
            </p:nvSpPr>
            <p:spPr bwMode="auto">
              <a:xfrm>
                <a:off x="918" y="2563"/>
                <a:ext cx="1908" cy="6"/>
              </a:xfrm>
              <a:prstGeom prst="rect">
                <a:avLst/>
              </a:prstGeom>
              <a:solidFill>
                <a:srgbClr val="797960"/>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35" name="Rectangle 1119"/>
              <p:cNvSpPr>
                <a:spLocks noChangeArrowheads="1"/>
              </p:cNvSpPr>
              <p:nvPr/>
            </p:nvSpPr>
            <p:spPr bwMode="auto">
              <a:xfrm>
                <a:off x="918" y="2569"/>
                <a:ext cx="1908" cy="6"/>
              </a:xfrm>
              <a:prstGeom prst="rect">
                <a:avLst/>
              </a:prstGeom>
              <a:solidFill>
                <a:srgbClr val="7B7B62"/>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36" name="Rectangle 1120"/>
              <p:cNvSpPr>
                <a:spLocks noChangeArrowheads="1"/>
              </p:cNvSpPr>
              <p:nvPr/>
            </p:nvSpPr>
            <p:spPr bwMode="auto">
              <a:xfrm>
                <a:off x="918" y="2575"/>
                <a:ext cx="1908" cy="6"/>
              </a:xfrm>
              <a:prstGeom prst="rect">
                <a:avLst/>
              </a:prstGeom>
              <a:solidFill>
                <a:srgbClr val="7E7E6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37" name="Rectangle 1122"/>
              <p:cNvSpPr>
                <a:spLocks noChangeArrowheads="1"/>
              </p:cNvSpPr>
              <p:nvPr/>
            </p:nvSpPr>
            <p:spPr bwMode="auto">
              <a:xfrm>
                <a:off x="918" y="2587"/>
                <a:ext cx="1908" cy="7"/>
              </a:xfrm>
              <a:prstGeom prst="rect">
                <a:avLst/>
              </a:prstGeom>
              <a:solidFill>
                <a:srgbClr val="85856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38" name="Rectangle 1123"/>
              <p:cNvSpPr>
                <a:spLocks noChangeArrowheads="1"/>
              </p:cNvSpPr>
              <p:nvPr/>
            </p:nvSpPr>
            <p:spPr bwMode="auto">
              <a:xfrm>
                <a:off x="918" y="2594"/>
                <a:ext cx="1908" cy="6"/>
              </a:xfrm>
              <a:prstGeom prst="rect">
                <a:avLst/>
              </a:prstGeom>
              <a:solidFill>
                <a:srgbClr val="8A8A6E"/>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39" name="Rectangle 1124"/>
              <p:cNvSpPr>
                <a:spLocks noChangeArrowheads="1"/>
              </p:cNvSpPr>
              <p:nvPr/>
            </p:nvSpPr>
            <p:spPr bwMode="auto">
              <a:xfrm>
                <a:off x="918" y="2600"/>
                <a:ext cx="1908" cy="6"/>
              </a:xfrm>
              <a:prstGeom prst="rect">
                <a:avLst/>
              </a:prstGeom>
              <a:solidFill>
                <a:srgbClr val="8F8F72"/>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40" name="Rectangle 1125"/>
              <p:cNvSpPr>
                <a:spLocks noChangeArrowheads="1"/>
              </p:cNvSpPr>
              <p:nvPr/>
            </p:nvSpPr>
            <p:spPr bwMode="auto">
              <a:xfrm>
                <a:off x="918" y="2606"/>
                <a:ext cx="1908" cy="6"/>
              </a:xfrm>
              <a:prstGeom prst="rect">
                <a:avLst/>
              </a:prstGeom>
              <a:solidFill>
                <a:srgbClr val="959577"/>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41" name="Rectangle 1126"/>
              <p:cNvSpPr>
                <a:spLocks noChangeArrowheads="1"/>
              </p:cNvSpPr>
              <p:nvPr/>
            </p:nvSpPr>
            <p:spPr bwMode="auto">
              <a:xfrm>
                <a:off x="918" y="2612"/>
                <a:ext cx="1908" cy="6"/>
              </a:xfrm>
              <a:prstGeom prst="rect">
                <a:avLst/>
              </a:prstGeom>
              <a:solidFill>
                <a:srgbClr val="9A9A7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42" name="Rectangle 1127"/>
              <p:cNvSpPr>
                <a:spLocks noChangeArrowheads="1"/>
              </p:cNvSpPr>
              <p:nvPr/>
            </p:nvSpPr>
            <p:spPr bwMode="auto">
              <a:xfrm>
                <a:off x="918" y="2618"/>
                <a:ext cx="1908" cy="7"/>
              </a:xfrm>
              <a:prstGeom prst="rect">
                <a:avLst/>
              </a:prstGeom>
              <a:solidFill>
                <a:srgbClr val="A0A080"/>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43" name="Rectangle 1128"/>
              <p:cNvSpPr>
                <a:spLocks noChangeArrowheads="1"/>
              </p:cNvSpPr>
              <p:nvPr/>
            </p:nvSpPr>
            <p:spPr bwMode="auto">
              <a:xfrm>
                <a:off x="918" y="2625"/>
                <a:ext cx="1908" cy="6"/>
              </a:xfrm>
              <a:prstGeom prst="rect">
                <a:avLst/>
              </a:prstGeom>
              <a:solidFill>
                <a:srgbClr val="A7A78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44" name="Rectangle 1129"/>
              <p:cNvSpPr>
                <a:spLocks noChangeArrowheads="1"/>
              </p:cNvSpPr>
              <p:nvPr/>
            </p:nvSpPr>
            <p:spPr bwMode="auto">
              <a:xfrm>
                <a:off x="918" y="2631"/>
                <a:ext cx="1908" cy="6"/>
              </a:xfrm>
              <a:prstGeom prst="rect">
                <a:avLst/>
              </a:prstGeom>
              <a:solidFill>
                <a:srgbClr val="ADAD8A"/>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45" name="Rectangle 1131"/>
              <p:cNvSpPr>
                <a:spLocks noChangeArrowheads="1"/>
              </p:cNvSpPr>
              <p:nvPr/>
            </p:nvSpPr>
            <p:spPr bwMode="auto">
              <a:xfrm>
                <a:off x="918" y="2643"/>
                <a:ext cx="1908" cy="6"/>
              </a:xfrm>
              <a:prstGeom prst="rect">
                <a:avLst/>
              </a:prstGeom>
              <a:solidFill>
                <a:srgbClr val="BABA9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46" name="Rectangle 1132"/>
              <p:cNvSpPr>
                <a:spLocks noChangeArrowheads="1"/>
              </p:cNvSpPr>
              <p:nvPr/>
            </p:nvSpPr>
            <p:spPr bwMode="auto">
              <a:xfrm>
                <a:off x="918" y="2649"/>
                <a:ext cx="1908" cy="7"/>
              </a:xfrm>
              <a:prstGeom prst="rect">
                <a:avLst/>
              </a:prstGeom>
              <a:solidFill>
                <a:srgbClr val="C1C19A"/>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47" name="Rectangle 1133"/>
              <p:cNvSpPr>
                <a:spLocks noChangeArrowheads="1"/>
              </p:cNvSpPr>
              <p:nvPr/>
            </p:nvSpPr>
            <p:spPr bwMode="auto">
              <a:xfrm>
                <a:off x="918" y="2656"/>
                <a:ext cx="1908" cy="6"/>
              </a:xfrm>
              <a:prstGeom prst="rect">
                <a:avLst/>
              </a:prstGeom>
              <a:solidFill>
                <a:srgbClr val="C7C7A0"/>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48" name="Rectangle 1134"/>
              <p:cNvSpPr>
                <a:spLocks noChangeArrowheads="1"/>
              </p:cNvSpPr>
              <p:nvPr/>
            </p:nvSpPr>
            <p:spPr bwMode="auto">
              <a:xfrm>
                <a:off x="918" y="2662"/>
                <a:ext cx="1908" cy="6"/>
              </a:xfrm>
              <a:prstGeom prst="rect">
                <a:avLst/>
              </a:prstGeom>
              <a:solidFill>
                <a:srgbClr val="CDCDA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49" name="Rectangle 1135"/>
              <p:cNvSpPr>
                <a:spLocks noChangeArrowheads="1"/>
              </p:cNvSpPr>
              <p:nvPr/>
            </p:nvSpPr>
            <p:spPr bwMode="auto">
              <a:xfrm>
                <a:off x="918" y="2668"/>
                <a:ext cx="1908" cy="6"/>
              </a:xfrm>
              <a:prstGeom prst="rect">
                <a:avLst/>
              </a:prstGeom>
              <a:solidFill>
                <a:srgbClr val="D3D3A9"/>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50" name="Rectangle 1136"/>
              <p:cNvSpPr>
                <a:spLocks noChangeArrowheads="1"/>
              </p:cNvSpPr>
              <p:nvPr/>
            </p:nvSpPr>
            <p:spPr bwMode="auto">
              <a:xfrm>
                <a:off x="918" y="2674"/>
                <a:ext cx="1908" cy="7"/>
              </a:xfrm>
              <a:prstGeom prst="rect">
                <a:avLst/>
              </a:prstGeom>
              <a:solidFill>
                <a:srgbClr val="D9D9AE"/>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51" name="Rectangle 1137"/>
              <p:cNvSpPr>
                <a:spLocks noChangeArrowheads="1"/>
              </p:cNvSpPr>
              <p:nvPr/>
            </p:nvSpPr>
            <p:spPr bwMode="auto">
              <a:xfrm>
                <a:off x="918" y="2681"/>
                <a:ext cx="1908" cy="6"/>
              </a:xfrm>
              <a:prstGeom prst="rect">
                <a:avLst/>
              </a:prstGeom>
              <a:solidFill>
                <a:srgbClr val="DEDEB2"/>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52" name="Rectangle 1138"/>
              <p:cNvSpPr>
                <a:spLocks noChangeArrowheads="1"/>
              </p:cNvSpPr>
              <p:nvPr/>
            </p:nvSpPr>
            <p:spPr bwMode="auto">
              <a:xfrm>
                <a:off x="918" y="2687"/>
                <a:ext cx="1908" cy="6"/>
              </a:xfrm>
              <a:prstGeom prst="rect">
                <a:avLst/>
              </a:prstGeom>
              <a:solidFill>
                <a:srgbClr val="E3E3B6"/>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53" name="Rectangle 1140"/>
              <p:cNvSpPr>
                <a:spLocks noChangeArrowheads="1"/>
              </p:cNvSpPr>
              <p:nvPr/>
            </p:nvSpPr>
            <p:spPr bwMode="auto">
              <a:xfrm>
                <a:off x="918" y="2699"/>
                <a:ext cx="1908" cy="6"/>
              </a:xfrm>
              <a:prstGeom prst="rect">
                <a:avLst/>
              </a:prstGeom>
              <a:solidFill>
                <a:srgbClr val="ECECBC"/>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54" name="Rectangle 1141"/>
              <p:cNvSpPr>
                <a:spLocks noChangeArrowheads="1"/>
              </p:cNvSpPr>
              <p:nvPr/>
            </p:nvSpPr>
            <p:spPr bwMode="auto">
              <a:xfrm>
                <a:off x="918" y="2705"/>
                <a:ext cx="1908" cy="7"/>
              </a:xfrm>
              <a:prstGeom prst="rect">
                <a:avLst/>
              </a:prstGeom>
              <a:solidFill>
                <a:srgbClr val="EFEFBF"/>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55" name="Rectangle 1142"/>
              <p:cNvSpPr>
                <a:spLocks noChangeArrowheads="1"/>
              </p:cNvSpPr>
              <p:nvPr/>
            </p:nvSpPr>
            <p:spPr bwMode="auto">
              <a:xfrm>
                <a:off x="918" y="2712"/>
                <a:ext cx="1908" cy="6"/>
              </a:xfrm>
              <a:prstGeom prst="rect">
                <a:avLst/>
              </a:prstGeom>
              <a:solidFill>
                <a:srgbClr val="F2F2C2"/>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56" name="Rectangle 1143"/>
              <p:cNvSpPr>
                <a:spLocks noChangeArrowheads="1"/>
              </p:cNvSpPr>
              <p:nvPr/>
            </p:nvSpPr>
            <p:spPr bwMode="auto">
              <a:xfrm>
                <a:off x="918" y="2718"/>
                <a:ext cx="1908" cy="6"/>
              </a:xfrm>
              <a:prstGeom prst="rect">
                <a:avLst/>
              </a:prstGeom>
              <a:solidFill>
                <a:srgbClr val="F5F5C4"/>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57" name="Rectangle 1144"/>
              <p:cNvSpPr>
                <a:spLocks noChangeArrowheads="1"/>
              </p:cNvSpPr>
              <p:nvPr/>
            </p:nvSpPr>
            <p:spPr bwMode="auto">
              <a:xfrm>
                <a:off x="918" y="2724"/>
                <a:ext cx="1908" cy="6"/>
              </a:xfrm>
              <a:prstGeom prst="rect">
                <a:avLst/>
              </a:prstGeom>
              <a:solidFill>
                <a:srgbClr val="F8F8C6"/>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58" name="Rectangle 1145"/>
              <p:cNvSpPr>
                <a:spLocks noChangeArrowheads="1"/>
              </p:cNvSpPr>
              <p:nvPr/>
            </p:nvSpPr>
            <p:spPr bwMode="auto">
              <a:xfrm>
                <a:off x="918" y="2730"/>
                <a:ext cx="1908" cy="6"/>
              </a:xfrm>
              <a:prstGeom prst="rect">
                <a:avLst/>
              </a:prstGeom>
              <a:solidFill>
                <a:srgbClr val="F9F9C7"/>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59" name="Rectangle 1146"/>
              <p:cNvSpPr>
                <a:spLocks noChangeArrowheads="1"/>
              </p:cNvSpPr>
              <p:nvPr/>
            </p:nvSpPr>
            <p:spPr bwMode="auto">
              <a:xfrm>
                <a:off x="918" y="2736"/>
                <a:ext cx="1908" cy="7"/>
              </a:xfrm>
              <a:prstGeom prst="rect">
                <a:avLst/>
              </a:prstGeom>
              <a:solidFill>
                <a:srgbClr val="FBFBC8"/>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60" name="Rectangle 1147"/>
              <p:cNvSpPr>
                <a:spLocks noChangeArrowheads="1"/>
              </p:cNvSpPr>
              <p:nvPr/>
            </p:nvSpPr>
            <p:spPr bwMode="auto">
              <a:xfrm>
                <a:off x="918" y="2743"/>
                <a:ext cx="1908" cy="6"/>
              </a:xfrm>
              <a:prstGeom prst="rect">
                <a:avLst/>
              </a:prstGeom>
              <a:solidFill>
                <a:srgbClr val="FCFCCA"/>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61" name="Rectangle 1149"/>
              <p:cNvSpPr>
                <a:spLocks noChangeArrowheads="1"/>
              </p:cNvSpPr>
              <p:nvPr/>
            </p:nvSpPr>
            <p:spPr bwMode="auto">
              <a:xfrm>
                <a:off x="918" y="2755"/>
                <a:ext cx="1908" cy="6"/>
              </a:xfrm>
              <a:prstGeom prst="rect">
                <a:avLst/>
              </a:prstGeom>
              <a:solidFill>
                <a:srgbClr val="FEFEC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62" name="Rectangle 1150"/>
              <p:cNvSpPr>
                <a:spLocks noChangeArrowheads="1"/>
              </p:cNvSpPr>
              <p:nvPr/>
            </p:nvSpPr>
            <p:spPr bwMode="auto">
              <a:xfrm>
                <a:off x="918" y="2761"/>
                <a:ext cx="1908" cy="6"/>
              </a:xfrm>
              <a:prstGeom prst="rect">
                <a:avLst/>
              </a:prstGeom>
              <a:solidFill>
                <a:srgbClr val="FFFFCC"/>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63" name="Rectangle 1151"/>
              <p:cNvSpPr>
                <a:spLocks noChangeArrowheads="1"/>
              </p:cNvSpPr>
              <p:nvPr/>
            </p:nvSpPr>
            <p:spPr bwMode="auto">
              <a:xfrm>
                <a:off x="918" y="2767"/>
                <a:ext cx="1908" cy="7"/>
              </a:xfrm>
              <a:prstGeom prst="rect">
                <a:avLst/>
              </a:prstGeom>
              <a:solidFill>
                <a:srgbClr val="FEFEC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64" name="Rectangle 1152"/>
              <p:cNvSpPr>
                <a:spLocks noChangeArrowheads="1"/>
              </p:cNvSpPr>
              <p:nvPr/>
            </p:nvSpPr>
            <p:spPr bwMode="auto">
              <a:xfrm>
                <a:off x="918" y="2774"/>
                <a:ext cx="1908" cy="6"/>
              </a:xfrm>
              <a:prstGeom prst="rect">
                <a:avLst/>
              </a:prstGeom>
              <a:solidFill>
                <a:srgbClr val="FDFDC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65" name="Rectangle 1153"/>
              <p:cNvSpPr>
                <a:spLocks noChangeArrowheads="1"/>
              </p:cNvSpPr>
              <p:nvPr/>
            </p:nvSpPr>
            <p:spPr bwMode="auto">
              <a:xfrm>
                <a:off x="918" y="2780"/>
                <a:ext cx="1908" cy="6"/>
              </a:xfrm>
              <a:prstGeom prst="rect">
                <a:avLst/>
              </a:prstGeom>
              <a:solidFill>
                <a:srgbClr val="FCFCCA"/>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66" name="Rectangle 1154"/>
              <p:cNvSpPr>
                <a:spLocks noChangeArrowheads="1"/>
              </p:cNvSpPr>
              <p:nvPr/>
            </p:nvSpPr>
            <p:spPr bwMode="auto">
              <a:xfrm>
                <a:off x="918" y="2786"/>
                <a:ext cx="1908" cy="6"/>
              </a:xfrm>
              <a:prstGeom prst="rect">
                <a:avLst/>
              </a:prstGeom>
              <a:solidFill>
                <a:srgbClr val="FBFBC8"/>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67" name="Rectangle 1155"/>
              <p:cNvSpPr>
                <a:spLocks noChangeArrowheads="1"/>
              </p:cNvSpPr>
              <p:nvPr/>
            </p:nvSpPr>
            <p:spPr bwMode="auto">
              <a:xfrm>
                <a:off x="918" y="2792"/>
                <a:ext cx="1908" cy="6"/>
              </a:xfrm>
              <a:prstGeom prst="rect">
                <a:avLst/>
              </a:prstGeom>
              <a:solidFill>
                <a:srgbClr val="F9F9C7"/>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68" name="Rectangle 1156"/>
              <p:cNvSpPr>
                <a:spLocks noChangeArrowheads="1"/>
              </p:cNvSpPr>
              <p:nvPr/>
            </p:nvSpPr>
            <p:spPr bwMode="auto">
              <a:xfrm>
                <a:off x="918" y="2798"/>
                <a:ext cx="1908" cy="7"/>
              </a:xfrm>
              <a:prstGeom prst="rect">
                <a:avLst/>
              </a:prstGeom>
              <a:solidFill>
                <a:srgbClr val="F8F8C6"/>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69" name="Rectangle 1158"/>
              <p:cNvSpPr>
                <a:spLocks noChangeArrowheads="1"/>
              </p:cNvSpPr>
              <p:nvPr/>
            </p:nvSpPr>
            <p:spPr bwMode="auto">
              <a:xfrm>
                <a:off x="918" y="2811"/>
                <a:ext cx="1908" cy="6"/>
              </a:xfrm>
              <a:prstGeom prst="rect">
                <a:avLst/>
              </a:prstGeom>
              <a:solidFill>
                <a:srgbClr val="F2F2C2"/>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70" name="Rectangle 1159"/>
              <p:cNvSpPr>
                <a:spLocks noChangeArrowheads="1"/>
              </p:cNvSpPr>
              <p:nvPr/>
            </p:nvSpPr>
            <p:spPr bwMode="auto">
              <a:xfrm>
                <a:off x="918" y="2817"/>
                <a:ext cx="1908" cy="6"/>
              </a:xfrm>
              <a:prstGeom prst="rect">
                <a:avLst/>
              </a:prstGeom>
              <a:solidFill>
                <a:srgbClr val="EFEFBF"/>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71" name="Rectangle 1160"/>
              <p:cNvSpPr>
                <a:spLocks noChangeArrowheads="1"/>
              </p:cNvSpPr>
              <p:nvPr/>
            </p:nvSpPr>
            <p:spPr bwMode="auto">
              <a:xfrm>
                <a:off x="918" y="2823"/>
                <a:ext cx="1908" cy="6"/>
              </a:xfrm>
              <a:prstGeom prst="rect">
                <a:avLst/>
              </a:prstGeom>
              <a:solidFill>
                <a:srgbClr val="ECECBC"/>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72" name="Rectangle 1161"/>
              <p:cNvSpPr>
                <a:spLocks noChangeArrowheads="1"/>
              </p:cNvSpPr>
              <p:nvPr/>
            </p:nvSpPr>
            <p:spPr bwMode="auto">
              <a:xfrm>
                <a:off x="918" y="2829"/>
                <a:ext cx="1908" cy="7"/>
              </a:xfrm>
              <a:prstGeom prst="rect">
                <a:avLst/>
              </a:prstGeom>
              <a:solidFill>
                <a:srgbClr val="E7E7B9"/>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73" name="Rectangle 1162"/>
              <p:cNvSpPr>
                <a:spLocks noChangeArrowheads="1"/>
              </p:cNvSpPr>
              <p:nvPr/>
            </p:nvSpPr>
            <p:spPr bwMode="auto">
              <a:xfrm>
                <a:off x="918" y="2836"/>
                <a:ext cx="1908" cy="6"/>
              </a:xfrm>
              <a:prstGeom prst="rect">
                <a:avLst/>
              </a:prstGeom>
              <a:solidFill>
                <a:srgbClr val="E3E3B6"/>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74" name="Rectangle 1163"/>
              <p:cNvSpPr>
                <a:spLocks noChangeArrowheads="1"/>
              </p:cNvSpPr>
              <p:nvPr/>
            </p:nvSpPr>
            <p:spPr bwMode="auto">
              <a:xfrm>
                <a:off x="918" y="2842"/>
                <a:ext cx="1908" cy="6"/>
              </a:xfrm>
              <a:prstGeom prst="rect">
                <a:avLst/>
              </a:prstGeom>
              <a:solidFill>
                <a:srgbClr val="DEDEB2"/>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75" name="Rectangle 1164"/>
              <p:cNvSpPr>
                <a:spLocks noChangeArrowheads="1"/>
              </p:cNvSpPr>
              <p:nvPr/>
            </p:nvSpPr>
            <p:spPr bwMode="auto">
              <a:xfrm>
                <a:off x="918" y="2848"/>
                <a:ext cx="1908" cy="6"/>
              </a:xfrm>
              <a:prstGeom prst="rect">
                <a:avLst/>
              </a:prstGeom>
              <a:solidFill>
                <a:srgbClr val="D9D9AE"/>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76" name="Rectangle 1165"/>
              <p:cNvSpPr>
                <a:spLocks noChangeArrowheads="1"/>
              </p:cNvSpPr>
              <p:nvPr/>
            </p:nvSpPr>
            <p:spPr bwMode="auto">
              <a:xfrm>
                <a:off x="918" y="2854"/>
                <a:ext cx="1908" cy="6"/>
              </a:xfrm>
              <a:prstGeom prst="rect">
                <a:avLst/>
              </a:prstGeom>
              <a:solidFill>
                <a:srgbClr val="D3D3A9"/>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77" name="Rectangle 1166"/>
              <p:cNvSpPr>
                <a:spLocks noChangeArrowheads="1"/>
              </p:cNvSpPr>
              <p:nvPr/>
            </p:nvSpPr>
            <p:spPr bwMode="auto">
              <a:xfrm>
                <a:off x="918" y="2860"/>
                <a:ext cx="1908" cy="7"/>
              </a:xfrm>
              <a:prstGeom prst="rect">
                <a:avLst/>
              </a:prstGeom>
              <a:solidFill>
                <a:srgbClr val="CDCDA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78" name="Rectangle 1167"/>
              <p:cNvSpPr>
                <a:spLocks noChangeArrowheads="1"/>
              </p:cNvSpPr>
              <p:nvPr/>
            </p:nvSpPr>
            <p:spPr bwMode="auto">
              <a:xfrm>
                <a:off x="918" y="2867"/>
                <a:ext cx="1908" cy="6"/>
              </a:xfrm>
              <a:prstGeom prst="rect">
                <a:avLst/>
              </a:prstGeom>
              <a:solidFill>
                <a:srgbClr val="C7C7A0"/>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79" name="Rectangle 1168"/>
              <p:cNvSpPr>
                <a:spLocks noChangeArrowheads="1"/>
              </p:cNvSpPr>
              <p:nvPr/>
            </p:nvSpPr>
            <p:spPr bwMode="auto">
              <a:xfrm>
                <a:off x="918" y="2873"/>
                <a:ext cx="1908" cy="6"/>
              </a:xfrm>
              <a:prstGeom prst="rect">
                <a:avLst/>
              </a:prstGeom>
              <a:solidFill>
                <a:srgbClr val="C1C19A"/>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80" name="Rectangle 1169"/>
              <p:cNvSpPr>
                <a:spLocks noChangeArrowheads="1"/>
              </p:cNvSpPr>
              <p:nvPr/>
            </p:nvSpPr>
            <p:spPr bwMode="auto">
              <a:xfrm>
                <a:off x="918" y="2879"/>
                <a:ext cx="1908" cy="6"/>
              </a:xfrm>
              <a:prstGeom prst="rect">
                <a:avLst/>
              </a:prstGeom>
              <a:solidFill>
                <a:srgbClr val="BABA9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81" name="Rectangle 1170"/>
              <p:cNvSpPr>
                <a:spLocks noChangeArrowheads="1"/>
              </p:cNvSpPr>
              <p:nvPr/>
            </p:nvSpPr>
            <p:spPr bwMode="auto">
              <a:xfrm>
                <a:off x="918" y="2885"/>
                <a:ext cx="1908" cy="7"/>
              </a:xfrm>
              <a:prstGeom prst="rect">
                <a:avLst/>
              </a:prstGeom>
              <a:solidFill>
                <a:srgbClr val="B3B38F"/>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82" name="Rectangle 1171"/>
              <p:cNvSpPr>
                <a:spLocks noChangeArrowheads="1"/>
              </p:cNvSpPr>
              <p:nvPr/>
            </p:nvSpPr>
            <p:spPr bwMode="auto">
              <a:xfrm>
                <a:off x="918" y="2892"/>
                <a:ext cx="1908" cy="6"/>
              </a:xfrm>
              <a:prstGeom prst="rect">
                <a:avLst/>
              </a:prstGeom>
              <a:solidFill>
                <a:srgbClr val="ADAD8A"/>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83" name="Rectangle 1172"/>
              <p:cNvSpPr>
                <a:spLocks noChangeArrowheads="1"/>
              </p:cNvSpPr>
              <p:nvPr/>
            </p:nvSpPr>
            <p:spPr bwMode="auto">
              <a:xfrm>
                <a:off x="918" y="2898"/>
                <a:ext cx="1908" cy="6"/>
              </a:xfrm>
              <a:prstGeom prst="rect">
                <a:avLst/>
              </a:prstGeom>
              <a:solidFill>
                <a:srgbClr val="A7A78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84" name="Rectangle 1173"/>
              <p:cNvSpPr>
                <a:spLocks noChangeArrowheads="1"/>
              </p:cNvSpPr>
              <p:nvPr/>
            </p:nvSpPr>
            <p:spPr bwMode="auto">
              <a:xfrm>
                <a:off x="918" y="2904"/>
                <a:ext cx="1908" cy="6"/>
              </a:xfrm>
              <a:prstGeom prst="rect">
                <a:avLst/>
              </a:prstGeom>
              <a:solidFill>
                <a:srgbClr val="A0A080"/>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85" name="Rectangle 1174"/>
              <p:cNvSpPr>
                <a:spLocks noChangeArrowheads="1"/>
              </p:cNvSpPr>
              <p:nvPr/>
            </p:nvSpPr>
            <p:spPr bwMode="auto">
              <a:xfrm>
                <a:off x="918" y="2910"/>
                <a:ext cx="1908" cy="6"/>
              </a:xfrm>
              <a:prstGeom prst="rect">
                <a:avLst/>
              </a:prstGeom>
              <a:solidFill>
                <a:srgbClr val="9A9A7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86" name="Rectangle 1175"/>
              <p:cNvSpPr>
                <a:spLocks noChangeArrowheads="1"/>
              </p:cNvSpPr>
              <p:nvPr/>
            </p:nvSpPr>
            <p:spPr bwMode="auto">
              <a:xfrm>
                <a:off x="918" y="2916"/>
                <a:ext cx="1908" cy="7"/>
              </a:xfrm>
              <a:prstGeom prst="rect">
                <a:avLst/>
              </a:prstGeom>
              <a:solidFill>
                <a:srgbClr val="959577"/>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87" name="Rectangle 1176"/>
              <p:cNvSpPr>
                <a:spLocks noChangeArrowheads="1"/>
              </p:cNvSpPr>
              <p:nvPr/>
            </p:nvSpPr>
            <p:spPr bwMode="auto">
              <a:xfrm>
                <a:off x="918" y="2923"/>
                <a:ext cx="1908" cy="6"/>
              </a:xfrm>
              <a:prstGeom prst="rect">
                <a:avLst/>
              </a:prstGeom>
              <a:solidFill>
                <a:srgbClr val="8F8F72"/>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88" name="Rectangle 1177"/>
              <p:cNvSpPr>
                <a:spLocks noChangeArrowheads="1"/>
              </p:cNvSpPr>
              <p:nvPr/>
            </p:nvSpPr>
            <p:spPr bwMode="auto">
              <a:xfrm>
                <a:off x="918" y="2929"/>
                <a:ext cx="1908" cy="6"/>
              </a:xfrm>
              <a:prstGeom prst="rect">
                <a:avLst/>
              </a:prstGeom>
              <a:solidFill>
                <a:srgbClr val="8A8A6E"/>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89" name="Rectangle 1178"/>
              <p:cNvSpPr>
                <a:spLocks noChangeArrowheads="1"/>
              </p:cNvSpPr>
              <p:nvPr/>
            </p:nvSpPr>
            <p:spPr bwMode="auto">
              <a:xfrm>
                <a:off x="918" y="2935"/>
                <a:ext cx="1908" cy="6"/>
              </a:xfrm>
              <a:prstGeom prst="rect">
                <a:avLst/>
              </a:prstGeom>
              <a:solidFill>
                <a:srgbClr val="85856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90" name="Rectangle 1180"/>
              <p:cNvSpPr>
                <a:spLocks noChangeArrowheads="1"/>
              </p:cNvSpPr>
              <p:nvPr/>
            </p:nvSpPr>
            <p:spPr bwMode="auto">
              <a:xfrm>
                <a:off x="918" y="2947"/>
                <a:ext cx="1908" cy="7"/>
              </a:xfrm>
              <a:prstGeom prst="rect">
                <a:avLst/>
              </a:prstGeom>
              <a:solidFill>
                <a:srgbClr val="7E7E6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91" name="Rectangle 1181"/>
              <p:cNvSpPr>
                <a:spLocks noChangeArrowheads="1"/>
              </p:cNvSpPr>
              <p:nvPr/>
            </p:nvSpPr>
            <p:spPr bwMode="auto">
              <a:xfrm>
                <a:off x="918" y="2954"/>
                <a:ext cx="1908" cy="6"/>
              </a:xfrm>
              <a:prstGeom prst="rect">
                <a:avLst/>
              </a:prstGeom>
              <a:solidFill>
                <a:srgbClr val="7B7B62"/>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92" name="Rectangle 1182"/>
              <p:cNvSpPr>
                <a:spLocks noChangeArrowheads="1"/>
              </p:cNvSpPr>
              <p:nvPr/>
            </p:nvSpPr>
            <p:spPr bwMode="auto">
              <a:xfrm>
                <a:off x="918" y="2960"/>
                <a:ext cx="1908" cy="6"/>
              </a:xfrm>
              <a:prstGeom prst="rect">
                <a:avLst/>
              </a:prstGeom>
              <a:solidFill>
                <a:srgbClr val="797960"/>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93" name="Rectangle 1183"/>
              <p:cNvSpPr>
                <a:spLocks noChangeArrowheads="1"/>
              </p:cNvSpPr>
              <p:nvPr/>
            </p:nvSpPr>
            <p:spPr bwMode="auto">
              <a:xfrm>
                <a:off x="918" y="2966"/>
                <a:ext cx="1908" cy="6"/>
              </a:xfrm>
              <a:prstGeom prst="rect">
                <a:avLst/>
              </a:prstGeom>
              <a:solidFill>
                <a:srgbClr val="77775F"/>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94" name="Rectangle 1184"/>
              <p:cNvSpPr>
                <a:spLocks noChangeArrowheads="1"/>
              </p:cNvSpPr>
              <p:nvPr/>
            </p:nvSpPr>
            <p:spPr bwMode="auto">
              <a:xfrm>
                <a:off x="918" y="2556"/>
                <a:ext cx="1908" cy="416"/>
              </a:xfrm>
              <a:prstGeom prst="rect">
                <a:avLst/>
              </a:prstGeom>
              <a:no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095" name="Rectangle 1185"/>
              <p:cNvSpPr>
                <a:spLocks noChangeArrowheads="1"/>
              </p:cNvSpPr>
              <p:nvPr/>
            </p:nvSpPr>
            <p:spPr bwMode="auto">
              <a:xfrm>
                <a:off x="918" y="1929"/>
                <a:ext cx="1872" cy="7"/>
              </a:xfrm>
              <a:prstGeom prst="rect">
                <a:avLst/>
              </a:prstGeom>
              <a:solidFill>
                <a:srgbClr val="47172F"/>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96" name="Rectangle 1186"/>
              <p:cNvSpPr>
                <a:spLocks noChangeArrowheads="1"/>
              </p:cNvSpPr>
              <p:nvPr/>
            </p:nvSpPr>
            <p:spPr bwMode="auto">
              <a:xfrm>
                <a:off x="918" y="1936"/>
                <a:ext cx="1872" cy="6"/>
              </a:xfrm>
              <a:prstGeom prst="rect">
                <a:avLst/>
              </a:prstGeom>
              <a:solidFill>
                <a:srgbClr val="481830"/>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97" name="Rectangle 1187"/>
              <p:cNvSpPr>
                <a:spLocks noChangeArrowheads="1"/>
              </p:cNvSpPr>
              <p:nvPr/>
            </p:nvSpPr>
            <p:spPr bwMode="auto">
              <a:xfrm>
                <a:off x="918" y="1942"/>
                <a:ext cx="1872" cy="6"/>
              </a:xfrm>
              <a:prstGeom prst="rect">
                <a:avLst/>
              </a:prstGeom>
              <a:solidFill>
                <a:srgbClr val="4A1931"/>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98" name="Rectangle 1188"/>
              <p:cNvSpPr>
                <a:spLocks noChangeArrowheads="1"/>
              </p:cNvSpPr>
              <p:nvPr/>
            </p:nvSpPr>
            <p:spPr bwMode="auto">
              <a:xfrm>
                <a:off x="918" y="1948"/>
                <a:ext cx="1872" cy="6"/>
              </a:xfrm>
              <a:prstGeom prst="rect">
                <a:avLst/>
              </a:prstGeom>
              <a:solidFill>
                <a:srgbClr val="4C1932"/>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099" name="Rectangle 1189"/>
              <p:cNvSpPr>
                <a:spLocks noChangeArrowheads="1"/>
              </p:cNvSpPr>
              <p:nvPr/>
            </p:nvSpPr>
            <p:spPr bwMode="auto">
              <a:xfrm>
                <a:off x="918" y="1954"/>
                <a:ext cx="1872" cy="7"/>
              </a:xfrm>
              <a:prstGeom prst="rect">
                <a:avLst/>
              </a:prstGeom>
              <a:solidFill>
                <a:srgbClr val="4E1934"/>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00" name="Rectangle 1190"/>
              <p:cNvSpPr>
                <a:spLocks noChangeArrowheads="1"/>
              </p:cNvSpPr>
              <p:nvPr/>
            </p:nvSpPr>
            <p:spPr bwMode="auto">
              <a:xfrm>
                <a:off x="918" y="1961"/>
                <a:ext cx="1872" cy="6"/>
              </a:xfrm>
              <a:prstGeom prst="rect">
                <a:avLst/>
              </a:prstGeom>
              <a:solidFill>
                <a:srgbClr val="511A3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01" name="Rectangle 1191"/>
              <p:cNvSpPr>
                <a:spLocks noChangeArrowheads="1"/>
              </p:cNvSpPr>
              <p:nvPr/>
            </p:nvSpPr>
            <p:spPr bwMode="auto">
              <a:xfrm>
                <a:off x="918" y="1967"/>
                <a:ext cx="1872" cy="6"/>
              </a:xfrm>
              <a:prstGeom prst="rect">
                <a:avLst/>
              </a:prstGeom>
              <a:solidFill>
                <a:srgbClr val="531A36"/>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02" name="Rectangle 1193"/>
              <p:cNvSpPr>
                <a:spLocks noChangeArrowheads="1"/>
              </p:cNvSpPr>
              <p:nvPr/>
            </p:nvSpPr>
            <p:spPr bwMode="auto">
              <a:xfrm>
                <a:off x="918" y="1979"/>
                <a:ext cx="1872" cy="6"/>
              </a:xfrm>
              <a:prstGeom prst="rect">
                <a:avLst/>
              </a:prstGeom>
              <a:solidFill>
                <a:srgbClr val="591E3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03" name="Rectangle 1194"/>
              <p:cNvSpPr>
                <a:spLocks noChangeArrowheads="1"/>
              </p:cNvSpPr>
              <p:nvPr/>
            </p:nvSpPr>
            <p:spPr bwMode="auto">
              <a:xfrm>
                <a:off x="918" y="1985"/>
                <a:ext cx="1872" cy="7"/>
              </a:xfrm>
              <a:prstGeom prst="rect">
                <a:avLst/>
              </a:prstGeom>
              <a:solidFill>
                <a:srgbClr val="5C1E3D"/>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04" name="Rectangle 1195"/>
              <p:cNvSpPr>
                <a:spLocks noChangeArrowheads="1"/>
              </p:cNvSpPr>
              <p:nvPr/>
            </p:nvSpPr>
            <p:spPr bwMode="auto">
              <a:xfrm>
                <a:off x="918" y="1992"/>
                <a:ext cx="1872" cy="6"/>
              </a:xfrm>
              <a:prstGeom prst="rect">
                <a:avLst/>
              </a:prstGeom>
              <a:solidFill>
                <a:srgbClr val="601F40"/>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05" name="Rectangle 1196"/>
              <p:cNvSpPr>
                <a:spLocks noChangeArrowheads="1"/>
              </p:cNvSpPr>
              <p:nvPr/>
            </p:nvSpPr>
            <p:spPr bwMode="auto">
              <a:xfrm>
                <a:off x="918" y="1998"/>
                <a:ext cx="1872" cy="6"/>
              </a:xfrm>
              <a:prstGeom prst="rect">
                <a:avLst/>
              </a:prstGeom>
              <a:solidFill>
                <a:srgbClr val="642042"/>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06" name="Rectangle 1197"/>
              <p:cNvSpPr>
                <a:spLocks noChangeArrowheads="1"/>
              </p:cNvSpPr>
              <p:nvPr/>
            </p:nvSpPr>
            <p:spPr bwMode="auto">
              <a:xfrm>
                <a:off x="918" y="2004"/>
                <a:ext cx="1872" cy="6"/>
              </a:xfrm>
              <a:prstGeom prst="rect">
                <a:avLst/>
              </a:prstGeom>
              <a:solidFill>
                <a:srgbClr val="68224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07" name="Rectangle 1198"/>
              <p:cNvSpPr>
                <a:spLocks noChangeArrowheads="1"/>
              </p:cNvSpPr>
              <p:nvPr/>
            </p:nvSpPr>
            <p:spPr bwMode="auto">
              <a:xfrm>
                <a:off x="918" y="2010"/>
                <a:ext cx="1872" cy="6"/>
              </a:xfrm>
              <a:prstGeom prst="rect">
                <a:avLst/>
              </a:prstGeom>
              <a:solidFill>
                <a:srgbClr val="6C2448"/>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08" name="Rectangle 1199"/>
              <p:cNvSpPr>
                <a:spLocks noChangeArrowheads="1"/>
              </p:cNvSpPr>
              <p:nvPr/>
            </p:nvSpPr>
            <p:spPr bwMode="auto">
              <a:xfrm>
                <a:off x="918" y="2016"/>
                <a:ext cx="1872" cy="7"/>
              </a:xfrm>
              <a:prstGeom prst="rect">
                <a:avLst/>
              </a:prstGeom>
              <a:solidFill>
                <a:srgbClr val="6F254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09" name="Rectangle 1200"/>
              <p:cNvSpPr>
                <a:spLocks noChangeArrowheads="1"/>
              </p:cNvSpPr>
              <p:nvPr/>
            </p:nvSpPr>
            <p:spPr bwMode="auto">
              <a:xfrm>
                <a:off x="918" y="2023"/>
                <a:ext cx="1872" cy="6"/>
              </a:xfrm>
              <a:prstGeom prst="rect">
                <a:avLst/>
              </a:prstGeom>
              <a:solidFill>
                <a:srgbClr val="74274D"/>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10" name="Rectangle 1202"/>
              <p:cNvSpPr>
                <a:spLocks noChangeArrowheads="1"/>
              </p:cNvSpPr>
              <p:nvPr/>
            </p:nvSpPr>
            <p:spPr bwMode="auto">
              <a:xfrm>
                <a:off x="918" y="2035"/>
                <a:ext cx="1872" cy="6"/>
              </a:xfrm>
              <a:prstGeom prst="rect">
                <a:avLst/>
              </a:prstGeom>
              <a:solidFill>
                <a:srgbClr val="7B2952"/>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11" name="Rectangle 1203"/>
              <p:cNvSpPr>
                <a:spLocks noChangeArrowheads="1"/>
              </p:cNvSpPr>
              <p:nvPr/>
            </p:nvSpPr>
            <p:spPr bwMode="auto">
              <a:xfrm>
                <a:off x="918" y="2041"/>
                <a:ext cx="1872" cy="6"/>
              </a:xfrm>
              <a:prstGeom prst="rect">
                <a:avLst/>
              </a:prstGeom>
              <a:solidFill>
                <a:srgbClr val="7F2B54"/>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12" name="Rectangle 1204"/>
              <p:cNvSpPr>
                <a:spLocks noChangeArrowheads="1"/>
              </p:cNvSpPr>
              <p:nvPr/>
            </p:nvSpPr>
            <p:spPr bwMode="auto">
              <a:xfrm>
                <a:off x="918" y="2047"/>
                <a:ext cx="1872" cy="7"/>
              </a:xfrm>
              <a:prstGeom prst="rect">
                <a:avLst/>
              </a:prstGeom>
              <a:solidFill>
                <a:srgbClr val="822C57"/>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13" name="Rectangle 1205"/>
              <p:cNvSpPr>
                <a:spLocks noChangeArrowheads="1"/>
              </p:cNvSpPr>
              <p:nvPr/>
            </p:nvSpPr>
            <p:spPr bwMode="auto">
              <a:xfrm>
                <a:off x="918" y="2054"/>
                <a:ext cx="1872" cy="6"/>
              </a:xfrm>
              <a:prstGeom prst="rect">
                <a:avLst/>
              </a:prstGeom>
              <a:solidFill>
                <a:srgbClr val="852D59"/>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14" name="Rectangle 1206"/>
              <p:cNvSpPr>
                <a:spLocks noChangeArrowheads="1"/>
              </p:cNvSpPr>
              <p:nvPr/>
            </p:nvSpPr>
            <p:spPr bwMode="auto">
              <a:xfrm>
                <a:off x="918" y="2060"/>
                <a:ext cx="1872" cy="6"/>
              </a:xfrm>
              <a:prstGeom prst="rect">
                <a:avLst/>
              </a:prstGeom>
              <a:solidFill>
                <a:srgbClr val="892D5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15" name="Rectangle 1207"/>
              <p:cNvSpPr>
                <a:spLocks noChangeArrowheads="1"/>
              </p:cNvSpPr>
              <p:nvPr/>
            </p:nvSpPr>
            <p:spPr bwMode="auto">
              <a:xfrm>
                <a:off x="918" y="2066"/>
                <a:ext cx="1872" cy="6"/>
              </a:xfrm>
              <a:prstGeom prst="rect">
                <a:avLst/>
              </a:prstGeom>
              <a:solidFill>
                <a:srgbClr val="8B2D5C"/>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16" name="Rectangle 1208"/>
              <p:cNvSpPr>
                <a:spLocks noChangeArrowheads="1"/>
              </p:cNvSpPr>
              <p:nvPr/>
            </p:nvSpPr>
            <p:spPr bwMode="auto">
              <a:xfrm>
                <a:off x="918" y="2072"/>
                <a:ext cx="1872" cy="6"/>
              </a:xfrm>
              <a:prstGeom prst="rect">
                <a:avLst/>
              </a:prstGeom>
              <a:solidFill>
                <a:srgbClr val="8D2E5E"/>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17" name="Rectangle 1209"/>
              <p:cNvSpPr>
                <a:spLocks noChangeArrowheads="1"/>
              </p:cNvSpPr>
              <p:nvPr/>
            </p:nvSpPr>
            <p:spPr bwMode="auto">
              <a:xfrm>
                <a:off x="918" y="2078"/>
                <a:ext cx="1872" cy="7"/>
              </a:xfrm>
              <a:prstGeom prst="rect">
                <a:avLst/>
              </a:prstGeom>
              <a:solidFill>
                <a:srgbClr val="902F5F"/>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18" name="Rectangle 1211"/>
              <p:cNvSpPr>
                <a:spLocks noChangeArrowheads="1"/>
              </p:cNvSpPr>
              <p:nvPr/>
            </p:nvSpPr>
            <p:spPr bwMode="auto">
              <a:xfrm>
                <a:off x="918" y="2091"/>
                <a:ext cx="1872" cy="6"/>
              </a:xfrm>
              <a:prstGeom prst="rect">
                <a:avLst/>
              </a:prstGeom>
              <a:solidFill>
                <a:srgbClr val="933162"/>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19" name="Rectangle 1212"/>
              <p:cNvSpPr>
                <a:spLocks noChangeArrowheads="1"/>
              </p:cNvSpPr>
              <p:nvPr/>
            </p:nvSpPr>
            <p:spPr bwMode="auto">
              <a:xfrm>
                <a:off x="918" y="2097"/>
                <a:ext cx="1872" cy="6"/>
              </a:xfrm>
              <a:prstGeom prst="rect">
                <a:avLst/>
              </a:prstGeom>
              <a:solidFill>
                <a:srgbClr val="943263"/>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20" name="Rectangle 1213"/>
              <p:cNvSpPr>
                <a:spLocks noChangeArrowheads="1"/>
              </p:cNvSpPr>
              <p:nvPr/>
            </p:nvSpPr>
            <p:spPr bwMode="auto">
              <a:xfrm>
                <a:off x="918" y="2103"/>
                <a:ext cx="1872" cy="6"/>
              </a:xfrm>
              <a:prstGeom prst="rect">
                <a:avLst/>
              </a:prstGeom>
              <a:solidFill>
                <a:srgbClr val="953263"/>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21" name="Rectangle 1214"/>
              <p:cNvSpPr>
                <a:spLocks noChangeArrowheads="1"/>
              </p:cNvSpPr>
              <p:nvPr/>
            </p:nvSpPr>
            <p:spPr bwMode="auto">
              <a:xfrm>
                <a:off x="918" y="2109"/>
                <a:ext cx="1872" cy="7"/>
              </a:xfrm>
              <a:prstGeom prst="rect">
                <a:avLst/>
              </a:prstGeom>
              <a:solidFill>
                <a:srgbClr val="963264"/>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22" name="Rectangle 1215"/>
              <p:cNvSpPr>
                <a:spLocks noChangeArrowheads="1"/>
              </p:cNvSpPr>
              <p:nvPr/>
            </p:nvSpPr>
            <p:spPr bwMode="auto">
              <a:xfrm>
                <a:off x="918" y="2116"/>
                <a:ext cx="1872" cy="6"/>
              </a:xfrm>
              <a:prstGeom prst="rect">
                <a:avLst/>
              </a:prstGeom>
              <a:solidFill>
                <a:srgbClr val="97326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23" name="Rectangle 1216"/>
              <p:cNvSpPr>
                <a:spLocks noChangeArrowheads="1"/>
              </p:cNvSpPr>
              <p:nvPr/>
            </p:nvSpPr>
            <p:spPr bwMode="auto">
              <a:xfrm>
                <a:off x="918" y="2122"/>
                <a:ext cx="1872" cy="6"/>
              </a:xfrm>
              <a:prstGeom prst="rect">
                <a:avLst/>
              </a:prstGeom>
              <a:solidFill>
                <a:srgbClr val="98326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24" name="Rectangle 1217"/>
              <p:cNvSpPr>
                <a:spLocks noChangeArrowheads="1"/>
              </p:cNvSpPr>
              <p:nvPr/>
            </p:nvSpPr>
            <p:spPr bwMode="auto">
              <a:xfrm>
                <a:off x="918" y="2128"/>
                <a:ext cx="1872" cy="6"/>
              </a:xfrm>
              <a:prstGeom prst="rect">
                <a:avLst/>
              </a:prstGeom>
              <a:solidFill>
                <a:srgbClr val="983266"/>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25" name="Rectangle 1218"/>
              <p:cNvSpPr>
                <a:spLocks noChangeArrowheads="1"/>
              </p:cNvSpPr>
              <p:nvPr/>
            </p:nvSpPr>
            <p:spPr bwMode="auto">
              <a:xfrm>
                <a:off x="918" y="2134"/>
                <a:ext cx="1872" cy="7"/>
              </a:xfrm>
              <a:prstGeom prst="rect">
                <a:avLst/>
              </a:prstGeom>
              <a:solidFill>
                <a:srgbClr val="993366"/>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26" name="Rectangle 1220"/>
              <p:cNvSpPr>
                <a:spLocks noChangeArrowheads="1"/>
              </p:cNvSpPr>
              <p:nvPr/>
            </p:nvSpPr>
            <p:spPr bwMode="auto">
              <a:xfrm>
                <a:off x="918" y="2147"/>
                <a:ext cx="1872" cy="6"/>
              </a:xfrm>
              <a:prstGeom prst="rect">
                <a:avLst/>
              </a:prstGeom>
              <a:solidFill>
                <a:srgbClr val="98326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27" name="Rectangle 1221"/>
              <p:cNvSpPr>
                <a:spLocks noChangeArrowheads="1"/>
              </p:cNvSpPr>
              <p:nvPr/>
            </p:nvSpPr>
            <p:spPr bwMode="auto">
              <a:xfrm>
                <a:off x="918" y="2153"/>
                <a:ext cx="1872" cy="6"/>
              </a:xfrm>
              <a:prstGeom prst="rect">
                <a:avLst/>
              </a:prstGeom>
              <a:solidFill>
                <a:srgbClr val="97326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28" name="Rectangle 1222"/>
              <p:cNvSpPr>
                <a:spLocks noChangeArrowheads="1"/>
              </p:cNvSpPr>
              <p:nvPr/>
            </p:nvSpPr>
            <p:spPr bwMode="auto">
              <a:xfrm>
                <a:off x="918" y="2159"/>
                <a:ext cx="1872" cy="6"/>
              </a:xfrm>
              <a:prstGeom prst="rect">
                <a:avLst/>
              </a:prstGeom>
              <a:solidFill>
                <a:srgbClr val="963264"/>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29" name="Rectangle 1223"/>
              <p:cNvSpPr>
                <a:spLocks noChangeArrowheads="1"/>
              </p:cNvSpPr>
              <p:nvPr/>
            </p:nvSpPr>
            <p:spPr bwMode="auto">
              <a:xfrm>
                <a:off x="918" y="2165"/>
                <a:ext cx="1872" cy="7"/>
              </a:xfrm>
              <a:prstGeom prst="rect">
                <a:avLst/>
              </a:prstGeom>
              <a:solidFill>
                <a:srgbClr val="953263"/>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30" name="Rectangle 1224"/>
              <p:cNvSpPr>
                <a:spLocks noChangeArrowheads="1"/>
              </p:cNvSpPr>
              <p:nvPr/>
            </p:nvSpPr>
            <p:spPr bwMode="auto">
              <a:xfrm>
                <a:off x="918" y="2172"/>
                <a:ext cx="1872" cy="6"/>
              </a:xfrm>
              <a:prstGeom prst="rect">
                <a:avLst/>
              </a:prstGeom>
              <a:solidFill>
                <a:srgbClr val="943263"/>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31" name="Rectangle 1225"/>
              <p:cNvSpPr>
                <a:spLocks noChangeArrowheads="1"/>
              </p:cNvSpPr>
              <p:nvPr/>
            </p:nvSpPr>
            <p:spPr bwMode="auto">
              <a:xfrm>
                <a:off x="918" y="2178"/>
                <a:ext cx="1872" cy="6"/>
              </a:xfrm>
              <a:prstGeom prst="rect">
                <a:avLst/>
              </a:prstGeom>
              <a:solidFill>
                <a:srgbClr val="933162"/>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32" name="Rectangle 1226"/>
              <p:cNvSpPr>
                <a:spLocks noChangeArrowheads="1"/>
              </p:cNvSpPr>
              <p:nvPr/>
            </p:nvSpPr>
            <p:spPr bwMode="auto">
              <a:xfrm>
                <a:off x="918" y="2184"/>
                <a:ext cx="1872" cy="6"/>
              </a:xfrm>
              <a:prstGeom prst="rect">
                <a:avLst/>
              </a:prstGeom>
              <a:solidFill>
                <a:srgbClr val="913061"/>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33" name="Rectangle 1227"/>
              <p:cNvSpPr>
                <a:spLocks noChangeArrowheads="1"/>
              </p:cNvSpPr>
              <p:nvPr/>
            </p:nvSpPr>
            <p:spPr bwMode="auto">
              <a:xfrm>
                <a:off x="918" y="2190"/>
                <a:ext cx="1872" cy="6"/>
              </a:xfrm>
              <a:prstGeom prst="rect">
                <a:avLst/>
              </a:prstGeom>
              <a:solidFill>
                <a:srgbClr val="902F5F"/>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34" name="Rectangle 1228"/>
              <p:cNvSpPr>
                <a:spLocks noChangeArrowheads="1"/>
              </p:cNvSpPr>
              <p:nvPr/>
            </p:nvSpPr>
            <p:spPr bwMode="auto">
              <a:xfrm>
                <a:off x="918" y="2196"/>
                <a:ext cx="1872" cy="7"/>
              </a:xfrm>
              <a:prstGeom prst="rect">
                <a:avLst/>
              </a:prstGeom>
              <a:solidFill>
                <a:srgbClr val="8D2E5E"/>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35" name="Rectangle 1229"/>
              <p:cNvSpPr>
                <a:spLocks noChangeArrowheads="1"/>
              </p:cNvSpPr>
              <p:nvPr/>
            </p:nvSpPr>
            <p:spPr bwMode="auto">
              <a:xfrm>
                <a:off x="918" y="2203"/>
                <a:ext cx="1872" cy="6"/>
              </a:xfrm>
              <a:prstGeom prst="rect">
                <a:avLst/>
              </a:prstGeom>
              <a:solidFill>
                <a:srgbClr val="8B2D5C"/>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36" name="Rectangle 1230"/>
              <p:cNvSpPr>
                <a:spLocks noChangeArrowheads="1"/>
              </p:cNvSpPr>
              <p:nvPr/>
            </p:nvSpPr>
            <p:spPr bwMode="auto">
              <a:xfrm>
                <a:off x="918" y="2209"/>
                <a:ext cx="1872" cy="6"/>
              </a:xfrm>
              <a:prstGeom prst="rect">
                <a:avLst/>
              </a:prstGeom>
              <a:solidFill>
                <a:srgbClr val="892D5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37" name="Rectangle 1231"/>
              <p:cNvSpPr>
                <a:spLocks noChangeArrowheads="1"/>
              </p:cNvSpPr>
              <p:nvPr/>
            </p:nvSpPr>
            <p:spPr bwMode="auto">
              <a:xfrm>
                <a:off x="918" y="2215"/>
                <a:ext cx="1872" cy="6"/>
              </a:xfrm>
              <a:prstGeom prst="rect">
                <a:avLst/>
              </a:prstGeom>
              <a:solidFill>
                <a:srgbClr val="852D59"/>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38" name="Rectangle 1233"/>
              <p:cNvSpPr>
                <a:spLocks noChangeArrowheads="1"/>
              </p:cNvSpPr>
              <p:nvPr/>
            </p:nvSpPr>
            <p:spPr bwMode="auto">
              <a:xfrm>
                <a:off x="918" y="2227"/>
                <a:ext cx="1872" cy="7"/>
              </a:xfrm>
              <a:prstGeom prst="rect">
                <a:avLst/>
              </a:prstGeom>
              <a:solidFill>
                <a:srgbClr val="7F2B54"/>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39" name="Rectangle 1234"/>
              <p:cNvSpPr>
                <a:spLocks noChangeArrowheads="1"/>
              </p:cNvSpPr>
              <p:nvPr/>
            </p:nvSpPr>
            <p:spPr bwMode="auto">
              <a:xfrm>
                <a:off x="918" y="2234"/>
                <a:ext cx="1872" cy="6"/>
              </a:xfrm>
              <a:prstGeom prst="rect">
                <a:avLst/>
              </a:prstGeom>
              <a:solidFill>
                <a:srgbClr val="7B2952"/>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40" name="Rectangle 1235"/>
              <p:cNvSpPr>
                <a:spLocks noChangeArrowheads="1"/>
              </p:cNvSpPr>
              <p:nvPr/>
            </p:nvSpPr>
            <p:spPr bwMode="auto">
              <a:xfrm>
                <a:off x="918" y="2240"/>
                <a:ext cx="1872" cy="6"/>
              </a:xfrm>
              <a:prstGeom prst="rect">
                <a:avLst/>
              </a:prstGeom>
              <a:solidFill>
                <a:srgbClr val="782850"/>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41" name="Rectangle 1236"/>
              <p:cNvSpPr>
                <a:spLocks noChangeArrowheads="1"/>
              </p:cNvSpPr>
              <p:nvPr/>
            </p:nvSpPr>
            <p:spPr bwMode="auto">
              <a:xfrm>
                <a:off x="918" y="2246"/>
                <a:ext cx="1872" cy="6"/>
              </a:xfrm>
              <a:prstGeom prst="rect">
                <a:avLst/>
              </a:prstGeom>
              <a:solidFill>
                <a:srgbClr val="74274D"/>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42" name="Rectangle 1237"/>
              <p:cNvSpPr>
                <a:spLocks noChangeArrowheads="1"/>
              </p:cNvSpPr>
              <p:nvPr/>
            </p:nvSpPr>
            <p:spPr bwMode="auto">
              <a:xfrm>
                <a:off x="918" y="2252"/>
                <a:ext cx="1872" cy="6"/>
              </a:xfrm>
              <a:prstGeom prst="rect">
                <a:avLst/>
              </a:prstGeom>
              <a:solidFill>
                <a:srgbClr val="6F254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43" name="Rectangle 1239"/>
              <p:cNvSpPr>
                <a:spLocks noChangeArrowheads="1"/>
              </p:cNvSpPr>
              <p:nvPr/>
            </p:nvSpPr>
            <p:spPr bwMode="auto">
              <a:xfrm>
                <a:off x="918" y="2258"/>
                <a:ext cx="1872" cy="7"/>
              </a:xfrm>
              <a:prstGeom prst="rect">
                <a:avLst/>
              </a:prstGeom>
              <a:solidFill>
                <a:srgbClr val="6C2448"/>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44" name="Rectangle 1240"/>
              <p:cNvSpPr>
                <a:spLocks noChangeArrowheads="1"/>
              </p:cNvSpPr>
              <p:nvPr/>
            </p:nvSpPr>
            <p:spPr bwMode="auto">
              <a:xfrm>
                <a:off x="918" y="2265"/>
                <a:ext cx="1872" cy="6"/>
              </a:xfrm>
              <a:prstGeom prst="rect">
                <a:avLst/>
              </a:prstGeom>
              <a:solidFill>
                <a:srgbClr val="68224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45" name="Rectangle 1241"/>
              <p:cNvSpPr>
                <a:spLocks noChangeArrowheads="1"/>
              </p:cNvSpPr>
              <p:nvPr/>
            </p:nvSpPr>
            <p:spPr bwMode="auto">
              <a:xfrm>
                <a:off x="918" y="2271"/>
                <a:ext cx="1872" cy="6"/>
              </a:xfrm>
              <a:prstGeom prst="rect">
                <a:avLst/>
              </a:prstGeom>
              <a:solidFill>
                <a:srgbClr val="642042"/>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46" name="Rectangle 1243"/>
              <p:cNvSpPr>
                <a:spLocks noChangeArrowheads="1"/>
              </p:cNvSpPr>
              <p:nvPr/>
            </p:nvSpPr>
            <p:spPr bwMode="auto">
              <a:xfrm>
                <a:off x="918" y="2283"/>
                <a:ext cx="1872" cy="6"/>
              </a:xfrm>
              <a:prstGeom prst="rect">
                <a:avLst/>
              </a:prstGeom>
              <a:solidFill>
                <a:srgbClr val="5C1E3D"/>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47" name="Rectangle 1244"/>
              <p:cNvSpPr>
                <a:spLocks noChangeArrowheads="1"/>
              </p:cNvSpPr>
              <p:nvPr/>
            </p:nvSpPr>
            <p:spPr bwMode="auto">
              <a:xfrm>
                <a:off x="918" y="2289"/>
                <a:ext cx="1872" cy="7"/>
              </a:xfrm>
              <a:prstGeom prst="rect">
                <a:avLst/>
              </a:prstGeom>
              <a:solidFill>
                <a:srgbClr val="591E3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48" name="Rectangle 1245"/>
              <p:cNvSpPr>
                <a:spLocks noChangeArrowheads="1"/>
              </p:cNvSpPr>
              <p:nvPr/>
            </p:nvSpPr>
            <p:spPr bwMode="auto">
              <a:xfrm>
                <a:off x="918" y="2296"/>
                <a:ext cx="1872" cy="6"/>
              </a:xfrm>
              <a:prstGeom prst="rect">
                <a:avLst/>
              </a:prstGeom>
              <a:solidFill>
                <a:srgbClr val="561C38"/>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49" name="Rectangle 1246"/>
              <p:cNvSpPr>
                <a:spLocks noChangeArrowheads="1"/>
              </p:cNvSpPr>
              <p:nvPr/>
            </p:nvSpPr>
            <p:spPr bwMode="auto">
              <a:xfrm>
                <a:off x="918" y="2302"/>
                <a:ext cx="1872" cy="6"/>
              </a:xfrm>
              <a:prstGeom prst="rect">
                <a:avLst/>
              </a:prstGeom>
              <a:solidFill>
                <a:srgbClr val="531A36"/>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50" name="Rectangle 1247"/>
              <p:cNvSpPr>
                <a:spLocks noChangeArrowheads="1"/>
              </p:cNvSpPr>
              <p:nvPr/>
            </p:nvSpPr>
            <p:spPr bwMode="auto">
              <a:xfrm>
                <a:off x="918" y="2308"/>
                <a:ext cx="1872" cy="6"/>
              </a:xfrm>
              <a:prstGeom prst="rect">
                <a:avLst/>
              </a:prstGeom>
              <a:solidFill>
                <a:srgbClr val="511A3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51" name="Rectangle 1248"/>
              <p:cNvSpPr>
                <a:spLocks noChangeArrowheads="1"/>
              </p:cNvSpPr>
              <p:nvPr/>
            </p:nvSpPr>
            <p:spPr bwMode="auto">
              <a:xfrm>
                <a:off x="918" y="2314"/>
                <a:ext cx="1872" cy="7"/>
              </a:xfrm>
              <a:prstGeom prst="rect">
                <a:avLst/>
              </a:prstGeom>
              <a:solidFill>
                <a:srgbClr val="4E1934"/>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52" name="Rectangle 1249"/>
              <p:cNvSpPr>
                <a:spLocks noChangeArrowheads="1"/>
              </p:cNvSpPr>
              <p:nvPr/>
            </p:nvSpPr>
            <p:spPr bwMode="auto">
              <a:xfrm>
                <a:off x="918" y="2321"/>
                <a:ext cx="1872" cy="6"/>
              </a:xfrm>
              <a:prstGeom prst="rect">
                <a:avLst/>
              </a:prstGeom>
              <a:solidFill>
                <a:srgbClr val="4C1932"/>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53" name="Rectangle 1250"/>
              <p:cNvSpPr>
                <a:spLocks noChangeArrowheads="1"/>
              </p:cNvSpPr>
              <p:nvPr/>
            </p:nvSpPr>
            <p:spPr bwMode="auto">
              <a:xfrm>
                <a:off x="918" y="2327"/>
                <a:ext cx="1872" cy="6"/>
              </a:xfrm>
              <a:prstGeom prst="rect">
                <a:avLst/>
              </a:prstGeom>
              <a:solidFill>
                <a:srgbClr val="4A1931"/>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54" name="Rectangle 1252"/>
              <p:cNvSpPr>
                <a:spLocks noChangeArrowheads="1"/>
              </p:cNvSpPr>
              <p:nvPr/>
            </p:nvSpPr>
            <p:spPr bwMode="auto">
              <a:xfrm>
                <a:off x="918" y="2339"/>
                <a:ext cx="1872" cy="6"/>
              </a:xfrm>
              <a:prstGeom prst="rect">
                <a:avLst/>
              </a:prstGeom>
              <a:solidFill>
                <a:srgbClr val="47172F"/>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55" name="Rectangle 1253"/>
              <p:cNvSpPr>
                <a:spLocks noChangeArrowheads="1"/>
              </p:cNvSpPr>
              <p:nvPr/>
            </p:nvSpPr>
            <p:spPr bwMode="auto">
              <a:xfrm>
                <a:off x="918" y="1929"/>
                <a:ext cx="1872" cy="416"/>
              </a:xfrm>
              <a:prstGeom prst="rect">
                <a:avLst/>
              </a:prstGeom>
              <a:no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156" name="Rectangle 1254"/>
              <p:cNvSpPr>
                <a:spLocks noChangeArrowheads="1"/>
              </p:cNvSpPr>
              <p:nvPr/>
            </p:nvSpPr>
            <p:spPr bwMode="auto">
              <a:xfrm>
                <a:off x="918" y="1303"/>
                <a:ext cx="1752" cy="6"/>
              </a:xfrm>
              <a:prstGeom prst="rect">
                <a:avLst/>
              </a:prstGeom>
              <a:solidFill>
                <a:srgbClr val="5F7777"/>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57" name="Rectangle 1256"/>
              <p:cNvSpPr>
                <a:spLocks noChangeArrowheads="1"/>
              </p:cNvSpPr>
              <p:nvPr/>
            </p:nvSpPr>
            <p:spPr bwMode="auto">
              <a:xfrm>
                <a:off x="918" y="1315"/>
                <a:ext cx="1752" cy="6"/>
              </a:xfrm>
              <a:prstGeom prst="rect">
                <a:avLst/>
              </a:prstGeom>
              <a:solidFill>
                <a:srgbClr val="627B7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58" name="Rectangle 1257"/>
              <p:cNvSpPr>
                <a:spLocks noChangeArrowheads="1"/>
              </p:cNvSpPr>
              <p:nvPr/>
            </p:nvSpPr>
            <p:spPr bwMode="auto">
              <a:xfrm>
                <a:off x="918" y="1321"/>
                <a:ext cx="1752" cy="6"/>
              </a:xfrm>
              <a:prstGeom prst="rect">
                <a:avLst/>
              </a:prstGeom>
              <a:solidFill>
                <a:srgbClr val="657E7E"/>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59" name="Rectangle 1258"/>
              <p:cNvSpPr>
                <a:spLocks noChangeArrowheads="1"/>
              </p:cNvSpPr>
              <p:nvPr/>
            </p:nvSpPr>
            <p:spPr bwMode="auto">
              <a:xfrm>
                <a:off x="918" y="1327"/>
                <a:ext cx="1752" cy="7"/>
              </a:xfrm>
              <a:prstGeom prst="rect">
                <a:avLst/>
              </a:prstGeom>
              <a:solidFill>
                <a:srgbClr val="688181"/>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60" name="Rectangle 1259"/>
              <p:cNvSpPr>
                <a:spLocks noChangeArrowheads="1"/>
              </p:cNvSpPr>
              <p:nvPr/>
            </p:nvSpPr>
            <p:spPr bwMode="auto">
              <a:xfrm>
                <a:off x="918" y="1334"/>
                <a:ext cx="1752" cy="6"/>
              </a:xfrm>
              <a:prstGeom prst="rect">
                <a:avLst/>
              </a:prstGeom>
              <a:solidFill>
                <a:srgbClr val="6B858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61" name="Rectangle 1260"/>
              <p:cNvSpPr>
                <a:spLocks noChangeArrowheads="1"/>
              </p:cNvSpPr>
              <p:nvPr/>
            </p:nvSpPr>
            <p:spPr bwMode="auto">
              <a:xfrm>
                <a:off x="918" y="1340"/>
                <a:ext cx="1752" cy="6"/>
              </a:xfrm>
              <a:prstGeom prst="rect">
                <a:avLst/>
              </a:prstGeom>
              <a:solidFill>
                <a:srgbClr val="6E8A8A"/>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62" name="Rectangle 1261"/>
              <p:cNvSpPr>
                <a:spLocks noChangeArrowheads="1"/>
              </p:cNvSpPr>
              <p:nvPr/>
            </p:nvSpPr>
            <p:spPr bwMode="auto">
              <a:xfrm>
                <a:off x="918" y="1346"/>
                <a:ext cx="1752" cy="6"/>
              </a:xfrm>
              <a:prstGeom prst="rect">
                <a:avLst/>
              </a:prstGeom>
              <a:solidFill>
                <a:srgbClr val="728F8F"/>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63" name="Rectangle 1262"/>
              <p:cNvSpPr>
                <a:spLocks noChangeArrowheads="1"/>
              </p:cNvSpPr>
              <p:nvPr/>
            </p:nvSpPr>
            <p:spPr bwMode="auto">
              <a:xfrm>
                <a:off x="918" y="1352"/>
                <a:ext cx="1752" cy="6"/>
              </a:xfrm>
              <a:prstGeom prst="rect">
                <a:avLst/>
              </a:prstGeom>
              <a:solidFill>
                <a:srgbClr val="77959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64" name="Rectangle 1263"/>
              <p:cNvSpPr>
                <a:spLocks noChangeArrowheads="1"/>
              </p:cNvSpPr>
              <p:nvPr/>
            </p:nvSpPr>
            <p:spPr bwMode="auto">
              <a:xfrm>
                <a:off x="918" y="1358"/>
                <a:ext cx="1752" cy="7"/>
              </a:xfrm>
              <a:prstGeom prst="rect">
                <a:avLst/>
              </a:prstGeom>
              <a:solidFill>
                <a:srgbClr val="7B9A9A"/>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65" name="Rectangle 1265"/>
              <p:cNvSpPr>
                <a:spLocks noChangeArrowheads="1"/>
              </p:cNvSpPr>
              <p:nvPr/>
            </p:nvSpPr>
            <p:spPr bwMode="auto">
              <a:xfrm>
                <a:off x="918" y="1371"/>
                <a:ext cx="1752" cy="6"/>
              </a:xfrm>
              <a:prstGeom prst="rect">
                <a:avLst/>
              </a:prstGeom>
              <a:solidFill>
                <a:srgbClr val="85A7A7"/>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66" name="Rectangle 1266"/>
              <p:cNvSpPr>
                <a:spLocks noChangeArrowheads="1"/>
              </p:cNvSpPr>
              <p:nvPr/>
            </p:nvSpPr>
            <p:spPr bwMode="auto">
              <a:xfrm>
                <a:off x="918" y="1377"/>
                <a:ext cx="1752" cy="6"/>
              </a:xfrm>
              <a:prstGeom prst="rect">
                <a:avLst/>
              </a:prstGeom>
              <a:solidFill>
                <a:srgbClr val="8AADAD"/>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67" name="Rectangle 1267"/>
              <p:cNvSpPr>
                <a:spLocks noChangeArrowheads="1"/>
              </p:cNvSpPr>
              <p:nvPr/>
            </p:nvSpPr>
            <p:spPr bwMode="auto">
              <a:xfrm>
                <a:off x="918" y="1383"/>
                <a:ext cx="1752" cy="7"/>
              </a:xfrm>
              <a:prstGeom prst="rect">
                <a:avLst/>
              </a:prstGeom>
              <a:solidFill>
                <a:srgbClr val="8FB3B3"/>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68" name="Rectangle 1268"/>
              <p:cNvSpPr>
                <a:spLocks noChangeArrowheads="1"/>
              </p:cNvSpPr>
              <p:nvPr/>
            </p:nvSpPr>
            <p:spPr bwMode="auto">
              <a:xfrm>
                <a:off x="918" y="1390"/>
                <a:ext cx="1752" cy="6"/>
              </a:xfrm>
              <a:prstGeom prst="rect">
                <a:avLst/>
              </a:prstGeom>
              <a:solidFill>
                <a:srgbClr val="95BABA"/>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69" name="Rectangle 1269"/>
              <p:cNvSpPr>
                <a:spLocks noChangeArrowheads="1"/>
              </p:cNvSpPr>
              <p:nvPr/>
            </p:nvSpPr>
            <p:spPr bwMode="auto">
              <a:xfrm>
                <a:off x="918" y="1396"/>
                <a:ext cx="1752" cy="6"/>
              </a:xfrm>
              <a:prstGeom prst="rect">
                <a:avLst/>
              </a:prstGeom>
              <a:solidFill>
                <a:srgbClr val="9AC1C1"/>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70" name="Rectangle 1270"/>
              <p:cNvSpPr>
                <a:spLocks noChangeArrowheads="1"/>
              </p:cNvSpPr>
              <p:nvPr/>
            </p:nvSpPr>
            <p:spPr bwMode="auto">
              <a:xfrm>
                <a:off x="918" y="1402"/>
                <a:ext cx="1752" cy="6"/>
              </a:xfrm>
              <a:prstGeom prst="rect">
                <a:avLst/>
              </a:prstGeom>
              <a:solidFill>
                <a:srgbClr val="A0C7C7"/>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71" name="Rectangle 1271"/>
              <p:cNvSpPr>
                <a:spLocks noChangeArrowheads="1"/>
              </p:cNvSpPr>
              <p:nvPr/>
            </p:nvSpPr>
            <p:spPr bwMode="auto">
              <a:xfrm>
                <a:off x="918" y="1408"/>
                <a:ext cx="1752" cy="6"/>
              </a:xfrm>
              <a:prstGeom prst="rect">
                <a:avLst/>
              </a:prstGeom>
              <a:solidFill>
                <a:srgbClr val="A5CDCD"/>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72" name="Rectangle 1272"/>
              <p:cNvSpPr>
                <a:spLocks noChangeArrowheads="1"/>
              </p:cNvSpPr>
              <p:nvPr/>
            </p:nvSpPr>
            <p:spPr bwMode="auto">
              <a:xfrm>
                <a:off x="918" y="1414"/>
                <a:ext cx="1752" cy="7"/>
              </a:xfrm>
              <a:prstGeom prst="rect">
                <a:avLst/>
              </a:prstGeom>
              <a:solidFill>
                <a:srgbClr val="A9D3D3"/>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73" name="Rectangle 1274"/>
              <p:cNvSpPr>
                <a:spLocks noChangeArrowheads="1"/>
              </p:cNvSpPr>
              <p:nvPr/>
            </p:nvSpPr>
            <p:spPr bwMode="auto">
              <a:xfrm>
                <a:off x="918" y="1427"/>
                <a:ext cx="1752" cy="6"/>
              </a:xfrm>
              <a:prstGeom prst="rect">
                <a:avLst/>
              </a:prstGeom>
              <a:solidFill>
                <a:srgbClr val="B2DEDE"/>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74" name="Rectangle 1275"/>
              <p:cNvSpPr>
                <a:spLocks noChangeArrowheads="1"/>
              </p:cNvSpPr>
              <p:nvPr/>
            </p:nvSpPr>
            <p:spPr bwMode="auto">
              <a:xfrm>
                <a:off x="918" y="1433"/>
                <a:ext cx="1752" cy="6"/>
              </a:xfrm>
              <a:prstGeom prst="rect">
                <a:avLst/>
              </a:prstGeom>
              <a:solidFill>
                <a:srgbClr val="B6E3E3"/>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75" name="Rectangle 1276"/>
              <p:cNvSpPr>
                <a:spLocks noChangeArrowheads="1"/>
              </p:cNvSpPr>
              <p:nvPr/>
            </p:nvSpPr>
            <p:spPr bwMode="auto">
              <a:xfrm>
                <a:off x="918" y="1439"/>
                <a:ext cx="1752" cy="6"/>
              </a:xfrm>
              <a:prstGeom prst="rect">
                <a:avLst/>
              </a:prstGeom>
              <a:solidFill>
                <a:srgbClr val="B9E7E7"/>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76" name="Rectangle 1277"/>
              <p:cNvSpPr>
                <a:spLocks noChangeArrowheads="1"/>
              </p:cNvSpPr>
              <p:nvPr/>
            </p:nvSpPr>
            <p:spPr bwMode="auto">
              <a:xfrm>
                <a:off x="918" y="1445"/>
                <a:ext cx="1752" cy="7"/>
              </a:xfrm>
              <a:prstGeom prst="rect">
                <a:avLst/>
              </a:prstGeom>
              <a:solidFill>
                <a:srgbClr val="BCECEC"/>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77" name="Rectangle 1278"/>
              <p:cNvSpPr>
                <a:spLocks noChangeArrowheads="1"/>
              </p:cNvSpPr>
              <p:nvPr/>
            </p:nvSpPr>
            <p:spPr bwMode="auto">
              <a:xfrm>
                <a:off x="918" y="1452"/>
                <a:ext cx="1752" cy="6"/>
              </a:xfrm>
              <a:prstGeom prst="rect">
                <a:avLst/>
              </a:prstGeom>
              <a:solidFill>
                <a:srgbClr val="BFEFEF"/>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78" name="Rectangle 1279"/>
              <p:cNvSpPr>
                <a:spLocks noChangeArrowheads="1"/>
              </p:cNvSpPr>
              <p:nvPr/>
            </p:nvSpPr>
            <p:spPr bwMode="auto">
              <a:xfrm>
                <a:off x="918" y="1458"/>
                <a:ext cx="1752" cy="6"/>
              </a:xfrm>
              <a:prstGeom prst="rect">
                <a:avLst/>
              </a:prstGeom>
              <a:solidFill>
                <a:srgbClr val="C2F2F2"/>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79" name="Rectangle 1280"/>
              <p:cNvSpPr>
                <a:spLocks noChangeArrowheads="1"/>
              </p:cNvSpPr>
              <p:nvPr/>
            </p:nvSpPr>
            <p:spPr bwMode="auto">
              <a:xfrm>
                <a:off x="918" y="1464"/>
                <a:ext cx="1752" cy="6"/>
              </a:xfrm>
              <a:prstGeom prst="rect">
                <a:avLst/>
              </a:prstGeom>
              <a:solidFill>
                <a:srgbClr val="C4F5F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80" name="Rectangle 1281"/>
              <p:cNvSpPr>
                <a:spLocks noChangeArrowheads="1"/>
              </p:cNvSpPr>
              <p:nvPr/>
            </p:nvSpPr>
            <p:spPr bwMode="auto">
              <a:xfrm>
                <a:off x="918" y="1470"/>
                <a:ext cx="1752" cy="6"/>
              </a:xfrm>
              <a:prstGeom prst="rect">
                <a:avLst/>
              </a:prstGeom>
              <a:solidFill>
                <a:srgbClr val="C6F8F8"/>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81" name="Rectangle 1282"/>
              <p:cNvSpPr>
                <a:spLocks noChangeArrowheads="1"/>
              </p:cNvSpPr>
              <p:nvPr/>
            </p:nvSpPr>
            <p:spPr bwMode="auto">
              <a:xfrm>
                <a:off x="918" y="1476"/>
                <a:ext cx="1752" cy="7"/>
              </a:xfrm>
              <a:prstGeom prst="rect">
                <a:avLst/>
              </a:prstGeom>
              <a:solidFill>
                <a:srgbClr val="C7F9F9"/>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82" name="Rectangle 1283"/>
              <p:cNvSpPr>
                <a:spLocks noChangeArrowheads="1"/>
              </p:cNvSpPr>
              <p:nvPr/>
            </p:nvSpPr>
            <p:spPr bwMode="auto">
              <a:xfrm>
                <a:off x="918" y="1483"/>
                <a:ext cx="1752" cy="6"/>
              </a:xfrm>
              <a:prstGeom prst="rect">
                <a:avLst/>
              </a:prstGeom>
              <a:solidFill>
                <a:srgbClr val="C8FBF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83" name="Rectangle 1284"/>
              <p:cNvSpPr>
                <a:spLocks noChangeArrowheads="1"/>
              </p:cNvSpPr>
              <p:nvPr/>
            </p:nvSpPr>
            <p:spPr bwMode="auto">
              <a:xfrm>
                <a:off x="918" y="1489"/>
                <a:ext cx="1752" cy="6"/>
              </a:xfrm>
              <a:prstGeom prst="rect">
                <a:avLst/>
              </a:prstGeom>
              <a:solidFill>
                <a:srgbClr val="CAFCFC"/>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84" name="Rectangle 1285"/>
              <p:cNvSpPr>
                <a:spLocks noChangeArrowheads="1"/>
              </p:cNvSpPr>
              <p:nvPr/>
            </p:nvSpPr>
            <p:spPr bwMode="auto">
              <a:xfrm>
                <a:off x="918" y="1495"/>
                <a:ext cx="1752" cy="6"/>
              </a:xfrm>
              <a:prstGeom prst="rect">
                <a:avLst/>
              </a:prstGeom>
              <a:solidFill>
                <a:srgbClr val="CBFDFD"/>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85" name="Rectangle 1287"/>
              <p:cNvSpPr>
                <a:spLocks noChangeArrowheads="1"/>
              </p:cNvSpPr>
              <p:nvPr/>
            </p:nvSpPr>
            <p:spPr bwMode="auto">
              <a:xfrm>
                <a:off x="918" y="1507"/>
                <a:ext cx="1752" cy="7"/>
              </a:xfrm>
              <a:prstGeom prst="rect">
                <a:avLst/>
              </a:prstGeom>
              <a:solidFill>
                <a:srgbClr val="CCFFFF"/>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86" name="Rectangle 1288"/>
              <p:cNvSpPr>
                <a:spLocks noChangeArrowheads="1"/>
              </p:cNvSpPr>
              <p:nvPr/>
            </p:nvSpPr>
            <p:spPr bwMode="auto">
              <a:xfrm>
                <a:off x="918" y="1514"/>
                <a:ext cx="1752" cy="6"/>
              </a:xfrm>
              <a:prstGeom prst="rect">
                <a:avLst/>
              </a:prstGeom>
              <a:solidFill>
                <a:srgbClr val="CBFEFE"/>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87" name="Rectangle 1289"/>
              <p:cNvSpPr>
                <a:spLocks noChangeArrowheads="1"/>
              </p:cNvSpPr>
              <p:nvPr/>
            </p:nvSpPr>
            <p:spPr bwMode="auto">
              <a:xfrm>
                <a:off x="918" y="1520"/>
                <a:ext cx="1752" cy="6"/>
              </a:xfrm>
              <a:prstGeom prst="rect">
                <a:avLst/>
              </a:prstGeom>
              <a:solidFill>
                <a:srgbClr val="CBFDFD"/>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88" name="Rectangle 1290"/>
              <p:cNvSpPr>
                <a:spLocks noChangeArrowheads="1"/>
              </p:cNvSpPr>
              <p:nvPr/>
            </p:nvSpPr>
            <p:spPr bwMode="auto">
              <a:xfrm>
                <a:off x="918" y="1526"/>
                <a:ext cx="1752" cy="6"/>
              </a:xfrm>
              <a:prstGeom prst="rect">
                <a:avLst/>
              </a:prstGeom>
              <a:solidFill>
                <a:srgbClr val="CAFCFC"/>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89" name="Rectangle 1291"/>
              <p:cNvSpPr>
                <a:spLocks noChangeArrowheads="1"/>
              </p:cNvSpPr>
              <p:nvPr/>
            </p:nvSpPr>
            <p:spPr bwMode="auto">
              <a:xfrm>
                <a:off x="918" y="1532"/>
                <a:ext cx="1752" cy="6"/>
              </a:xfrm>
              <a:prstGeom prst="rect">
                <a:avLst/>
              </a:prstGeom>
              <a:solidFill>
                <a:srgbClr val="C8FBF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90" name="Rectangle 1292"/>
              <p:cNvSpPr>
                <a:spLocks noChangeArrowheads="1"/>
              </p:cNvSpPr>
              <p:nvPr/>
            </p:nvSpPr>
            <p:spPr bwMode="auto">
              <a:xfrm>
                <a:off x="918" y="1538"/>
                <a:ext cx="1752" cy="7"/>
              </a:xfrm>
              <a:prstGeom prst="rect">
                <a:avLst/>
              </a:prstGeom>
              <a:solidFill>
                <a:srgbClr val="C7F9F9"/>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91" name="Rectangle 1293"/>
              <p:cNvSpPr>
                <a:spLocks noChangeArrowheads="1"/>
              </p:cNvSpPr>
              <p:nvPr/>
            </p:nvSpPr>
            <p:spPr bwMode="auto">
              <a:xfrm>
                <a:off x="918" y="1545"/>
                <a:ext cx="1752" cy="6"/>
              </a:xfrm>
              <a:prstGeom prst="rect">
                <a:avLst/>
              </a:prstGeom>
              <a:solidFill>
                <a:srgbClr val="C6F8F8"/>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92" name="Rectangle 1294"/>
              <p:cNvSpPr>
                <a:spLocks noChangeArrowheads="1"/>
              </p:cNvSpPr>
              <p:nvPr/>
            </p:nvSpPr>
            <p:spPr bwMode="auto">
              <a:xfrm>
                <a:off x="918" y="1551"/>
                <a:ext cx="1752" cy="6"/>
              </a:xfrm>
              <a:prstGeom prst="rect">
                <a:avLst/>
              </a:prstGeom>
              <a:solidFill>
                <a:srgbClr val="C4F5F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93" name="Rectangle 1296"/>
              <p:cNvSpPr>
                <a:spLocks noChangeArrowheads="1"/>
              </p:cNvSpPr>
              <p:nvPr/>
            </p:nvSpPr>
            <p:spPr bwMode="auto">
              <a:xfrm>
                <a:off x="918" y="1563"/>
                <a:ext cx="1752" cy="7"/>
              </a:xfrm>
              <a:prstGeom prst="rect">
                <a:avLst/>
              </a:prstGeom>
              <a:solidFill>
                <a:srgbClr val="BFEFEF"/>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94" name="Rectangle 1297"/>
              <p:cNvSpPr>
                <a:spLocks noChangeArrowheads="1"/>
              </p:cNvSpPr>
              <p:nvPr/>
            </p:nvSpPr>
            <p:spPr bwMode="auto">
              <a:xfrm>
                <a:off x="918" y="1570"/>
                <a:ext cx="1752" cy="6"/>
              </a:xfrm>
              <a:prstGeom prst="rect">
                <a:avLst/>
              </a:prstGeom>
              <a:solidFill>
                <a:srgbClr val="BCECEC"/>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95" name="Rectangle 1298"/>
              <p:cNvSpPr>
                <a:spLocks noChangeArrowheads="1"/>
              </p:cNvSpPr>
              <p:nvPr/>
            </p:nvSpPr>
            <p:spPr bwMode="auto">
              <a:xfrm>
                <a:off x="918" y="1576"/>
                <a:ext cx="1752" cy="6"/>
              </a:xfrm>
              <a:prstGeom prst="rect">
                <a:avLst/>
              </a:prstGeom>
              <a:solidFill>
                <a:srgbClr val="B9E7E7"/>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96" name="Rectangle 1299"/>
              <p:cNvSpPr>
                <a:spLocks noChangeArrowheads="1"/>
              </p:cNvSpPr>
              <p:nvPr/>
            </p:nvSpPr>
            <p:spPr bwMode="auto">
              <a:xfrm>
                <a:off x="918" y="1582"/>
                <a:ext cx="1752" cy="6"/>
              </a:xfrm>
              <a:prstGeom prst="rect">
                <a:avLst/>
              </a:prstGeom>
              <a:solidFill>
                <a:srgbClr val="B6E3E3"/>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97" name="Rectangle 1300"/>
              <p:cNvSpPr>
                <a:spLocks noChangeArrowheads="1"/>
              </p:cNvSpPr>
              <p:nvPr/>
            </p:nvSpPr>
            <p:spPr bwMode="auto">
              <a:xfrm>
                <a:off x="918" y="1588"/>
                <a:ext cx="1752" cy="6"/>
              </a:xfrm>
              <a:prstGeom prst="rect">
                <a:avLst/>
              </a:prstGeom>
              <a:solidFill>
                <a:srgbClr val="B2DEDE"/>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98" name="Rectangle 1301"/>
              <p:cNvSpPr>
                <a:spLocks noChangeArrowheads="1"/>
              </p:cNvSpPr>
              <p:nvPr/>
            </p:nvSpPr>
            <p:spPr bwMode="auto">
              <a:xfrm>
                <a:off x="918" y="1594"/>
                <a:ext cx="1752" cy="7"/>
              </a:xfrm>
              <a:prstGeom prst="rect">
                <a:avLst/>
              </a:prstGeom>
              <a:solidFill>
                <a:srgbClr val="AED9D9"/>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199" name="Rectangle 1302"/>
              <p:cNvSpPr>
                <a:spLocks noChangeArrowheads="1"/>
              </p:cNvSpPr>
              <p:nvPr/>
            </p:nvSpPr>
            <p:spPr bwMode="auto">
              <a:xfrm>
                <a:off x="918" y="1601"/>
                <a:ext cx="1752" cy="6"/>
              </a:xfrm>
              <a:prstGeom prst="rect">
                <a:avLst/>
              </a:prstGeom>
              <a:solidFill>
                <a:srgbClr val="A9D3D3"/>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200" name="Rectangle 1303"/>
              <p:cNvSpPr>
                <a:spLocks noChangeArrowheads="1"/>
              </p:cNvSpPr>
              <p:nvPr/>
            </p:nvSpPr>
            <p:spPr bwMode="auto">
              <a:xfrm>
                <a:off x="918" y="1607"/>
                <a:ext cx="1752" cy="6"/>
              </a:xfrm>
              <a:prstGeom prst="rect">
                <a:avLst/>
              </a:prstGeom>
              <a:solidFill>
                <a:srgbClr val="A5CDCD"/>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201" name="Rectangle 1305"/>
              <p:cNvSpPr>
                <a:spLocks noChangeArrowheads="1"/>
              </p:cNvSpPr>
              <p:nvPr/>
            </p:nvSpPr>
            <p:spPr bwMode="auto">
              <a:xfrm>
                <a:off x="918" y="1619"/>
                <a:ext cx="1752" cy="6"/>
              </a:xfrm>
              <a:prstGeom prst="rect">
                <a:avLst/>
              </a:prstGeom>
              <a:solidFill>
                <a:srgbClr val="9AC1C1"/>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202" name="Rectangle 1306"/>
              <p:cNvSpPr>
                <a:spLocks noChangeArrowheads="1"/>
              </p:cNvSpPr>
              <p:nvPr/>
            </p:nvSpPr>
            <p:spPr bwMode="auto">
              <a:xfrm>
                <a:off x="918" y="1625"/>
                <a:ext cx="1752" cy="7"/>
              </a:xfrm>
              <a:prstGeom prst="rect">
                <a:avLst/>
              </a:prstGeom>
              <a:solidFill>
                <a:srgbClr val="95BABA"/>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203" name="Rectangle 1307"/>
              <p:cNvSpPr>
                <a:spLocks noChangeArrowheads="1"/>
              </p:cNvSpPr>
              <p:nvPr/>
            </p:nvSpPr>
            <p:spPr bwMode="auto">
              <a:xfrm>
                <a:off x="918" y="1632"/>
                <a:ext cx="1752" cy="6"/>
              </a:xfrm>
              <a:prstGeom prst="rect">
                <a:avLst/>
              </a:prstGeom>
              <a:solidFill>
                <a:srgbClr val="8FB3B3"/>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204" name="Rectangle 1308"/>
              <p:cNvSpPr>
                <a:spLocks noChangeArrowheads="1"/>
              </p:cNvSpPr>
              <p:nvPr/>
            </p:nvSpPr>
            <p:spPr bwMode="auto">
              <a:xfrm>
                <a:off x="918" y="1638"/>
                <a:ext cx="1752" cy="6"/>
              </a:xfrm>
              <a:prstGeom prst="rect">
                <a:avLst/>
              </a:prstGeom>
              <a:solidFill>
                <a:srgbClr val="8AADAD"/>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205" name="Rectangle 1309"/>
              <p:cNvSpPr>
                <a:spLocks noChangeArrowheads="1"/>
              </p:cNvSpPr>
              <p:nvPr/>
            </p:nvSpPr>
            <p:spPr bwMode="auto">
              <a:xfrm>
                <a:off x="918" y="1644"/>
                <a:ext cx="1752" cy="6"/>
              </a:xfrm>
              <a:prstGeom prst="rect">
                <a:avLst/>
              </a:prstGeom>
              <a:solidFill>
                <a:srgbClr val="85A7A7"/>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206" name="Rectangle 1310"/>
              <p:cNvSpPr>
                <a:spLocks noChangeArrowheads="1"/>
              </p:cNvSpPr>
              <p:nvPr/>
            </p:nvSpPr>
            <p:spPr bwMode="auto">
              <a:xfrm>
                <a:off x="918" y="1650"/>
                <a:ext cx="1752" cy="6"/>
              </a:xfrm>
              <a:prstGeom prst="rect">
                <a:avLst/>
              </a:prstGeom>
              <a:solidFill>
                <a:srgbClr val="80A0A0"/>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207" name="Rectangle 1311"/>
              <p:cNvSpPr>
                <a:spLocks noChangeArrowheads="1"/>
              </p:cNvSpPr>
              <p:nvPr/>
            </p:nvSpPr>
            <p:spPr bwMode="auto">
              <a:xfrm>
                <a:off x="918" y="1656"/>
                <a:ext cx="1752" cy="7"/>
              </a:xfrm>
              <a:prstGeom prst="rect">
                <a:avLst/>
              </a:prstGeom>
              <a:solidFill>
                <a:srgbClr val="7B9A9A"/>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208" name="Rectangle 1312"/>
              <p:cNvSpPr>
                <a:spLocks noChangeArrowheads="1"/>
              </p:cNvSpPr>
              <p:nvPr/>
            </p:nvSpPr>
            <p:spPr bwMode="auto">
              <a:xfrm>
                <a:off x="918" y="1663"/>
                <a:ext cx="1752" cy="6"/>
              </a:xfrm>
              <a:prstGeom prst="rect">
                <a:avLst/>
              </a:prstGeom>
              <a:solidFill>
                <a:srgbClr val="77959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209" name="Rectangle 1314"/>
              <p:cNvSpPr>
                <a:spLocks noChangeArrowheads="1"/>
              </p:cNvSpPr>
              <p:nvPr/>
            </p:nvSpPr>
            <p:spPr bwMode="auto">
              <a:xfrm>
                <a:off x="918" y="1675"/>
                <a:ext cx="1752" cy="6"/>
              </a:xfrm>
              <a:prstGeom prst="rect">
                <a:avLst/>
              </a:prstGeom>
              <a:solidFill>
                <a:srgbClr val="6E8A8A"/>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210" name="Rectangle 1315"/>
              <p:cNvSpPr>
                <a:spLocks noChangeArrowheads="1"/>
              </p:cNvSpPr>
              <p:nvPr/>
            </p:nvSpPr>
            <p:spPr bwMode="auto">
              <a:xfrm>
                <a:off x="918" y="1681"/>
                <a:ext cx="1752" cy="6"/>
              </a:xfrm>
              <a:prstGeom prst="rect">
                <a:avLst/>
              </a:prstGeom>
              <a:solidFill>
                <a:srgbClr val="6B8585"/>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211" name="Rectangle 1316"/>
              <p:cNvSpPr>
                <a:spLocks noChangeArrowheads="1"/>
              </p:cNvSpPr>
              <p:nvPr/>
            </p:nvSpPr>
            <p:spPr bwMode="auto">
              <a:xfrm>
                <a:off x="918" y="1687"/>
                <a:ext cx="1752" cy="7"/>
              </a:xfrm>
              <a:prstGeom prst="rect">
                <a:avLst/>
              </a:prstGeom>
              <a:solidFill>
                <a:srgbClr val="688181"/>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212" name="Rectangle 1317"/>
              <p:cNvSpPr>
                <a:spLocks noChangeArrowheads="1"/>
              </p:cNvSpPr>
              <p:nvPr/>
            </p:nvSpPr>
            <p:spPr bwMode="auto">
              <a:xfrm>
                <a:off x="918" y="1694"/>
                <a:ext cx="1752" cy="6"/>
              </a:xfrm>
              <a:prstGeom prst="rect">
                <a:avLst/>
              </a:prstGeom>
              <a:solidFill>
                <a:srgbClr val="657E7E"/>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213" name="Rectangle 1318"/>
              <p:cNvSpPr>
                <a:spLocks noChangeArrowheads="1"/>
              </p:cNvSpPr>
              <p:nvPr/>
            </p:nvSpPr>
            <p:spPr bwMode="auto">
              <a:xfrm>
                <a:off x="918" y="1700"/>
                <a:ext cx="1752" cy="6"/>
              </a:xfrm>
              <a:prstGeom prst="rect">
                <a:avLst/>
              </a:prstGeom>
              <a:solidFill>
                <a:srgbClr val="627B7B"/>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214" name="Rectangle 1319"/>
              <p:cNvSpPr>
                <a:spLocks noChangeArrowheads="1"/>
              </p:cNvSpPr>
              <p:nvPr/>
            </p:nvSpPr>
            <p:spPr bwMode="auto">
              <a:xfrm>
                <a:off x="918" y="1706"/>
                <a:ext cx="1752" cy="6"/>
              </a:xfrm>
              <a:prstGeom prst="rect">
                <a:avLst/>
              </a:prstGeom>
              <a:solidFill>
                <a:srgbClr val="607979"/>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215" name="Rectangle 1320"/>
              <p:cNvSpPr>
                <a:spLocks noChangeArrowheads="1"/>
              </p:cNvSpPr>
              <p:nvPr/>
            </p:nvSpPr>
            <p:spPr bwMode="auto">
              <a:xfrm>
                <a:off x="918" y="1712"/>
                <a:ext cx="1752" cy="6"/>
              </a:xfrm>
              <a:prstGeom prst="rect">
                <a:avLst/>
              </a:prstGeom>
              <a:solidFill>
                <a:srgbClr val="5F7777"/>
              </a:solid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216" name="Rectangle 1321"/>
              <p:cNvSpPr>
                <a:spLocks noChangeArrowheads="1"/>
              </p:cNvSpPr>
              <p:nvPr/>
            </p:nvSpPr>
            <p:spPr bwMode="auto">
              <a:xfrm>
                <a:off x="918" y="1303"/>
                <a:ext cx="1752" cy="415"/>
              </a:xfrm>
              <a:prstGeom prst="rect">
                <a:avLst/>
              </a:prstGeom>
              <a:no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217" name="Line 1322"/>
              <p:cNvSpPr>
                <a:spLocks noChangeShapeType="1"/>
              </p:cNvSpPr>
              <p:nvPr/>
            </p:nvSpPr>
            <p:spPr bwMode="auto">
              <a:xfrm>
                <a:off x="918" y="3705"/>
                <a:ext cx="3054"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18" name="Line 1323"/>
              <p:cNvSpPr>
                <a:spLocks noChangeShapeType="1"/>
              </p:cNvSpPr>
              <p:nvPr/>
            </p:nvSpPr>
            <p:spPr bwMode="auto">
              <a:xfrm flipV="1">
                <a:off x="918" y="3705"/>
                <a:ext cx="1" cy="24"/>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19" name="Line 1324"/>
              <p:cNvSpPr>
                <a:spLocks noChangeShapeType="1"/>
              </p:cNvSpPr>
              <p:nvPr/>
            </p:nvSpPr>
            <p:spPr bwMode="auto">
              <a:xfrm flipV="1">
                <a:off x="1302" y="3705"/>
                <a:ext cx="1" cy="24"/>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20" name="Line 1325"/>
              <p:cNvSpPr>
                <a:spLocks noChangeShapeType="1"/>
              </p:cNvSpPr>
              <p:nvPr/>
            </p:nvSpPr>
            <p:spPr bwMode="auto">
              <a:xfrm flipV="1">
                <a:off x="1680" y="3705"/>
                <a:ext cx="1" cy="24"/>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21" name="Line 1326"/>
              <p:cNvSpPr>
                <a:spLocks noChangeShapeType="1"/>
              </p:cNvSpPr>
              <p:nvPr/>
            </p:nvSpPr>
            <p:spPr bwMode="auto">
              <a:xfrm flipV="1">
                <a:off x="2064" y="3705"/>
                <a:ext cx="1" cy="24"/>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22" name="Line 1327"/>
              <p:cNvSpPr>
                <a:spLocks noChangeShapeType="1"/>
              </p:cNvSpPr>
              <p:nvPr/>
            </p:nvSpPr>
            <p:spPr bwMode="auto">
              <a:xfrm flipV="1">
                <a:off x="2448" y="3705"/>
                <a:ext cx="1" cy="24"/>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23" name="Line 1328"/>
              <p:cNvSpPr>
                <a:spLocks noChangeShapeType="1"/>
              </p:cNvSpPr>
              <p:nvPr/>
            </p:nvSpPr>
            <p:spPr bwMode="auto">
              <a:xfrm flipV="1">
                <a:off x="2826" y="3705"/>
                <a:ext cx="1" cy="24"/>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24" name="Line 1329"/>
              <p:cNvSpPr>
                <a:spLocks noChangeShapeType="1"/>
              </p:cNvSpPr>
              <p:nvPr/>
            </p:nvSpPr>
            <p:spPr bwMode="auto">
              <a:xfrm flipV="1">
                <a:off x="3210" y="3705"/>
                <a:ext cx="1" cy="24"/>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25" name="Line 1330"/>
              <p:cNvSpPr>
                <a:spLocks noChangeShapeType="1"/>
              </p:cNvSpPr>
              <p:nvPr/>
            </p:nvSpPr>
            <p:spPr bwMode="auto">
              <a:xfrm flipV="1">
                <a:off x="3588" y="3705"/>
                <a:ext cx="1" cy="24"/>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26" name="Line 1331"/>
              <p:cNvSpPr>
                <a:spLocks noChangeShapeType="1"/>
              </p:cNvSpPr>
              <p:nvPr/>
            </p:nvSpPr>
            <p:spPr bwMode="auto">
              <a:xfrm flipV="1">
                <a:off x="3972" y="3705"/>
                <a:ext cx="1" cy="24"/>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27" name="Line 1332"/>
              <p:cNvSpPr>
                <a:spLocks noChangeShapeType="1"/>
              </p:cNvSpPr>
              <p:nvPr/>
            </p:nvSpPr>
            <p:spPr bwMode="auto">
              <a:xfrm>
                <a:off x="918" y="1197"/>
                <a:ext cx="1" cy="2508"/>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28" name="Line 1333"/>
              <p:cNvSpPr>
                <a:spLocks noChangeShapeType="1"/>
              </p:cNvSpPr>
              <p:nvPr/>
            </p:nvSpPr>
            <p:spPr bwMode="auto">
              <a:xfrm>
                <a:off x="894" y="3705"/>
                <a:ext cx="24"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29" name="Line 1334"/>
              <p:cNvSpPr>
                <a:spLocks noChangeShapeType="1"/>
              </p:cNvSpPr>
              <p:nvPr/>
            </p:nvSpPr>
            <p:spPr bwMode="auto">
              <a:xfrm>
                <a:off x="894" y="3078"/>
                <a:ext cx="24"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30" name="Line 1335"/>
              <p:cNvSpPr>
                <a:spLocks noChangeShapeType="1"/>
              </p:cNvSpPr>
              <p:nvPr/>
            </p:nvSpPr>
            <p:spPr bwMode="auto">
              <a:xfrm>
                <a:off x="894" y="2451"/>
                <a:ext cx="24"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31" name="Line 1336"/>
              <p:cNvSpPr>
                <a:spLocks noChangeShapeType="1"/>
              </p:cNvSpPr>
              <p:nvPr/>
            </p:nvSpPr>
            <p:spPr bwMode="auto">
              <a:xfrm>
                <a:off x="894" y="1824"/>
                <a:ext cx="24"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32" name="Line 1337"/>
              <p:cNvSpPr>
                <a:spLocks noChangeShapeType="1"/>
              </p:cNvSpPr>
              <p:nvPr/>
            </p:nvSpPr>
            <p:spPr bwMode="auto">
              <a:xfrm>
                <a:off x="894" y="1197"/>
                <a:ext cx="24"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33" name="Rectangle 1338"/>
              <p:cNvSpPr>
                <a:spLocks noChangeArrowheads="1"/>
              </p:cNvSpPr>
              <p:nvPr/>
            </p:nvSpPr>
            <p:spPr bwMode="auto">
              <a:xfrm>
                <a:off x="2910" y="3332"/>
                <a:ext cx="162" cy="15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cs typeface="Times New Roman" pitchFamily="18" charset="0"/>
                  </a:rPr>
                  <a:t>6.2</a:t>
                </a:r>
                <a:endParaRPr lang="en-US" sz="1600">
                  <a:latin typeface="Times New Roman" pitchFamily="18" charset="0"/>
                  <a:cs typeface="Times New Roman" pitchFamily="18" charset="0"/>
                </a:endParaRPr>
              </a:p>
            </p:txBody>
          </p:sp>
          <p:sp>
            <p:nvSpPr>
              <p:cNvPr id="125234" name="Rectangle 1339"/>
              <p:cNvSpPr>
                <a:spLocks noChangeArrowheads="1"/>
              </p:cNvSpPr>
              <p:nvPr/>
            </p:nvSpPr>
            <p:spPr bwMode="auto">
              <a:xfrm>
                <a:off x="2856" y="2705"/>
                <a:ext cx="162" cy="15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cs typeface="Times New Roman" pitchFamily="18" charset="0"/>
                  </a:rPr>
                  <a:t>6.1</a:t>
                </a:r>
                <a:endParaRPr lang="en-US" sz="1600">
                  <a:latin typeface="Times New Roman" pitchFamily="18" charset="0"/>
                  <a:cs typeface="Times New Roman" pitchFamily="18" charset="0"/>
                </a:endParaRPr>
              </a:p>
            </p:txBody>
          </p:sp>
          <p:sp>
            <p:nvSpPr>
              <p:cNvPr id="125235" name="Rectangle 1340"/>
              <p:cNvSpPr>
                <a:spLocks noChangeArrowheads="1"/>
              </p:cNvSpPr>
              <p:nvPr/>
            </p:nvSpPr>
            <p:spPr bwMode="auto">
              <a:xfrm>
                <a:off x="2820" y="2078"/>
                <a:ext cx="162" cy="15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cs typeface="Times New Roman" pitchFamily="18" charset="0"/>
                  </a:rPr>
                  <a:t>6.0</a:t>
                </a:r>
                <a:endParaRPr lang="en-US" sz="1600">
                  <a:latin typeface="Times New Roman" pitchFamily="18" charset="0"/>
                  <a:cs typeface="Times New Roman" pitchFamily="18" charset="0"/>
                </a:endParaRPr>
              </a:p>
            </p:txBody>
          </p:sp>
          <p:sp>
            <p:nvSpPr>
              <p:cNvPr id="125236" name="Rectangle 1341"/>
              <p:cNvSpPr>
                <a:spLocks noChangeArrowheads="1"/>
              </p:cNvSpPr>
              <p:nvPr/>
            </p:nvSpPr>
            <p:spPr bwMode="auto">
              <a:xfrm>
                <a:off x="2700" y="1440"/>
                <a:ext cx="162" cy="15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cs typeface="Times New Roman" pitchFamily="18" charset="0"/>
                  </a:rPr>
                  <a:t>5.6</a:t>
                </a:r>
                <a:endParaRPr lang="en-US" sz="1600">
                  <a:latin typeface="Times New Roman" pitchFamily="18" charset="0"/>
                  <a:cs typeface="Times New Roman" pitchFamily="18" charset="0"/>
                </a:endParaRPr>
              </a:p>
            </p:txBody>
          </p:sp>
          <p:sp>
            <p:nvSpPr>
              <p:cNvPr id="125237" name="Rectangle 1342"/>
              <p:cNvSpPr>
                <a:spLocks noChangeArrowheads="1"/>
              </p:cNvSpPr>
              <p:nvPr/>
            </p:nvSpPr>
            <p:spPr bwMode="auto">
              <a:xfrm>
                <a:off x="900" y="3773"/>
                <a:ext cx="36" cy="87"/>
              </a:xfrm>
              <a:prstGeom prst="rect">
                <a:avLst/>
              </a:prstGeom>
              <a:noFill/>
              <a:ln w="9525">
                <a:noFill/>
                <a:miter lim="800000"/>
                <a:headEnd/>
                <a:tailEnd/>
              </a:ln>
            </p:spPr>
            <p:txBody>
              <a:bodyPr wrap="none" lIns="0" tIns="0" rIns="0" bIns="0">
                <a:spAutoFit/>
              </a:bodyPr>
              <a:lstStyle/>
              <a:p>
                <a:r>
                  <a:rPr lang="en-US" sz="900">
                    <a:solidFill>
                      <a:srgbClr val="000000"/>
                    </a:solidFill>
                    <a:latin typeface="Times New Roman" pitchFamily="18" charset="0"/>
                    <a:cs typeface="Times New Roman" pitchFamily="18" charset="0"/>
                  </a:rPr>
                  <a:t>1</a:t>
                </a:r>
                <a:endParaRPr lang="en-US" sz="2000">
                  <a:latin typeface="Times New Roman" pitchFamily="18" charset="0"/>
                  <a:cs typeface="Times New Roman" pitchFamily="18" charset="0"/>
                </a:endParaRPr>
              </a:p>
            </p:txBody>
          </p:sp>
          <p:sp>
            <p:nvSpPr>
              <p:cNvPr id="125238" name="Rectangle 1343"/>
              <p:cNvSpPr>
                <a:spLocks noChangeArrowheads="1"/>
              </p:cNvSpPr>
              <p:nvPr/>
            </p:nvSpPr>
            <p:spPr bwMode="auto">
              <a:xfrm>
                <a:off x="1284" y="3773"/>
                <a:ext cx="36" cy="87"/>
              </a:xfrm>
              <a:prstGeom prst="rect">
                <a:avLst/>
              </a:prstGeom>
              <a:noFill/>
              <a:ln w="9525">
                <a:noFill/>
                <a:miter lim="800000"/>
                <a:headEnd/>
                <a:tailEnd/>
              </a:ln>
            </p:spPr>
            <p:txBody>
              <a:bodyPr wrap="none" lIns="0" tIns="0" rIns="0" bIns="0">
                <a:spAutoFit/>
              </a:bodyPr>
              <a:lstStyle/>
              <a:p>
                <a:r>
                  <a:rPr lang="en-US" sz="900">
                    <a:solidFill>
                      <a:srgbClr val="000000"/>
                    </a:solidFill>
                    <a:latin typeface="Times New Roman" pitchFamily="18" charset="0"/>
                    <a:cs typeface="Times New Roman" pitchFamily="18" charset="0"/>
                  </a:rPr>
                  <a:t>2</a:t>
                </a:r>
                <a:endParaRPr lang="en-US" sz="2000">
                  <a:latin typeface="Times New Roman" pitchFamily="18" charset="0"/>
                  <a:cs typeface="Times New Roman" pitchFamily="18" charset="0"/>
                </a:endParaRPr>
              </a:p>
            </p:txBody>
          </p:sp>
          <p:sp>
            <p:nvSpPr>
              <p:cNvPr id="125239" name="Rectangle 1344"/>
              <p:cNvSpPr>
                <a:spLocks noChangeArrowheads="1"/>
              </p:cNvSpPr>
              <p:nvPr/>
            </p:nvSpPr>
            <p:spPr bwMode="auto">
              <a:xfrm>
                <a:off x="1662" y="3773"/>
                <a:ext cx="36" cy="87"/>
              </a:xfrm>
              <a:prstGeom prst="rect">
                <a:avLst/>
              </a:prstGeom>
              <a:noFill/>
              <a:ln w="9525">
                <a:noFill/>
                <a:miter lim="800000"/>
                <a:headEnd/>
                <a:tailEnd/>
              </a:ln>
            </p:spPr>
            <p:txBody>
              <a:bodyPr wrap="none" lIns="0" tIns="0" rIns="0" bIns="0">
                <a:spAutoFit/>
              </a:bodyPr>
              <a:lstStyle/>
              <a:p>
                <a:r>
                  <a:rPr lang="en-US" sz="900">
                    <a:solidFill>
                      <a:srgbClr val="000000"/>
                    </a:solidFill>
                    <a:latin typeface="Times New Roman" pitchFamily="18" charset="0"/>
                    <a:cs typeface="Times New Roman" pitchFamily="18" charset="0"/>
                  </a:rPr>
                  <a:t>3</a:t>
                </a:r>
                <a:endParaRPr lang="en-US" sz="2000">
                  <a:latin typeface="Times New Roman" pitchFamily="18" charset="0"/>
                  <a:cs typeface="Times New Roman" pitchFamily="18" charset="0"/>
                </a:endParaRPr>
              </a:p>
            </p:txBody>
          </p:sp>
          <p:sp>
            <p:nvSpPr>
              <p:cNvPr id="125240" name="Rectangle 1345"/>
              <p:cNvSpPr>
                <a:spLocks noChangeArrowheads="1"/>
              </p:cNvSpPr>
              <p:nvPr/>
            </p:nvSpPr>
            <p:spPr bwMode="auto">
              <a:xfrm>
                <a:off x="2046" y="3773"/>
                <a:ext cx="36" cy="87"/>
              </a:xfrm>
              <a:prstGeom prst="rect">
                <a:avLst/>
              </a:prstGeom>
              <a:noFill/>
              <a:ln w="9525">
                <a:noFill/>
                <a:miter lim="800000"/>
                <a:headEnd/>
                <a:tailEnd/>
              </a:ln>
            </p:spPr>
            <p:txBody>
              <a:bodyPr wrap="none" lIns="0" tIns="0" rIns="0" bIns="0">
                <a:spAutoFit/>
              </a:bodyPr>
              <a:lstStyle/>
              <a:p>
                <a:r>
                  <a:rPr lang="en-US" sz="900">
                    <a:solidFill>
                      <a:srgbClr val="000000"/>
                    </a:solidFill>
                    <a:latin typeface="Times New Roman" pitchFamily="18" charset="0"/>
                    <a:cs typeface="Times New Roman" pitchFamily="18" charset="0"/>
                  </a:rPr>
                  <a:t>4</a:t>
                </a:r>
                <a:endParaRPr lang="en-US" sz="2000">
                  <a:latin typeface="Times New Roman" pitchFamily="18" charset="0"/>
                  <a:cs typeface="Times New Roman" pitchFamily="18" charset="0"/>
                </a:endParaRPr>
              </a:p>
            </p:txBody>
          </p:sp>
          <p:sp>
            <p:nvSpPr>
              <p:cNvPr id="125241" name="Rectangle 1346"/>
              <p:cNvSpPr>
                <a:spLocks noChangeArrowheads="1"/>
              </p:cNvSpPr>
              <p:nvPr/>
            </p:nvSpPr>
            <p:spPr bwMode="auto">
              <a:xfrm>
                <a:off x="2430" y="3773"/>
                <a:ext cx="36" cy="87"/>
              </a:xfrm>
              <a:prstGeom prst="rect">
                <a:avLst/>
              </a:prstGeom>
              <a:noFill/>
              <a:ln w="9525">
                <a:noFill/>
                <a:miter lim="800000"/>
                <a:headEnd/>
                <a:tailEnd/>
              </a:ln>
            </p:spPr>
            <p:txBody>
              <a:bodyPr wrap="none" lIns="0" tIns="0" rIns="0" bIns="0">
                <a:spAutoFit/>
              </a:bodyPr>
              <a:lstStyle/>
              <a:p>
                <a:r>
                  <a:rPr lang="en-US" sz="900">
                    <a:solidFill>
                      <a:srgbClr val="000000"/>
                    </a:solidFill>
                    <a:latin typeface="Times New Roman" pitchFamily="18" charset="0"/>
                    <a:cs typeface="Times New Roman" pitchFamily="18" charset="0"/>
                  </a:rPr>
                  <a:t>5</a:t>
                </a:r>
                <a:endParaRPr lang="en-US" sz="2000">
                  <a:latin typeface="Times New Roman" pitchFamily="18" charset="0"/>
                  <a:cs typeface="Times New Roman" pitchFamily="18" charset="0"/>
                </a:endParaRPr>
              </a:p>
            </p:txBody>
          </p:sp>
          <p:sp>
            <p:nvSpPr>
              <p:cNvPr id="125242" name="Rectangle 1347"/>
              <p:cNvSpPr>
                <a:spLocks noChangeArrowheads="1"/>
              </p:cNvSpPr>
              <p:nvPr/>
            </p:nvSpPr>
            <p:spPr bwMode="auto">
              <a:xfrm>
                <a:off x="2808" y="3773"/>
                <a:ext cx="36" cy="87"/>
              </a:xfrm>
              <a:prstGeom prst="rect">
                <a:avLst/>
              </a:prstGeom>
              <a:noFill/>
              <a:ln w="9525">
                <a:noFill/>
                <a:miter lim="800000"/>
                <a:headEnd/>
                <a:tailEnd/>
              </a:ln>
            </p:spPr>
            <p:txBody>
              <a:bodyPr wrap="none" lIns="0" tIns="0" rIns="0" bIns="0">
                <a:spAutoFit/>
              </a:bodyPr>
              <a:lstStyle/>
              <a:p>
                <a:r>
                  <a:rPr lang="en-US" sz="900">
                    <a:solidFill>
                      <a:srgbClr val="000000"/>
                    </a:solidFill>
                    <a:latin typeface="Times New Roman" pitchFamily="18" charset="0"/>
                    <a:cs typeface="Times New Roman" pitchFamily="18" charset="0"/>
                  </a:rPr>
                  <a:t>6</a:t>
                </a:r>
                <a:endParaRPr lang="en-US" sz="2000">
                  <a:latin typeface="Times New Roman" pitchFamily="18" charset="0"/>
                  <a:cs typeface="Times New Roman" pitchFamily="18" charset="0"/>
                </a:endParaRPr>
              </a:p>
            </p:txBody>
          </p:sp>
          <p:sp>
            <p:nvSpPr>
              <p:cNvPr id="125243" name="Rectangle 1348"/>
              <p:cNvSpPr>
                <a:spLocks noChangeArrowheads="1"/>
              </p:cNvSpPr>
              <p:nvPr/>
            </p:nvSpPr>
            <p:spPr bwMode="auto">
              <a:xfrm>
                <a:off x="3192" y="3773"/>
                <a:ext cx="36" cy="87"/>
              </a:xfrm>
              <a:prstGeom prst="rect">
                <a:avLst/>
              </a:prstGeom>
              <a:noFill/>
              <a:ln w="9525">
                <a:noFill/>
                <a:miter lim="800000"/>
                <a:headEnd/>
                <a:tailEnd/>
              </a:ln>
            </p:spPr>
            <p:txBody>
              <a:bodyPr wrap="none" lIns="0" tIns="0" rIns="0" bIns="0">
                <a:spAutoFit/>
              </a:bodyPr>
              <a:lstStyle/>
              <a:p>
                <a:r>
                  <a:rPr lang="en-US" sz="900">
                    <a:solidFill>
                      <a:srgbClr val="000000"/>
                    </a:solidFill>
                    <a:latin typeface="Times New Roman" pitchFamily="18" charset="0"/>
                    <a:cs typeface="Times New Roman" pitchFamily="18" charset="0"/>
                  </a:rPr>
                  <a:t>7</a:t>
                </a:r>
                <a:endParaRPr lang="en-US" sz="2000">
                  <a:latin typeface="Times New Roman" pitchFamily="18" charset="0"/>
                  <a:cs typeface="Times New Roman" pitchFamily="18" charset="0"/>
                </a:endParaRPr>
              </a:p>
            </p:txBody>
          </p:sp>
          <p:sp>
            <p:nvSpPr>
              <p:cNvPr id="125244" name="Rectangle 1349"/>
              <p:cNvSpPr>
                <a:spLocks noChangeArrowheads="1"/>
              </p:cNvSpPr>
              <p:nvPr/>
            </p:nvSpPr>
            <p:spPr bwMode="auto">
              <a:xfrm>
                <a:off x="3570" y="3773"/>
                <a:ext cx="36" cy="87"/>
              </a:xfrm>
              <a:prstGeom prst="rect">
                <a:avLst/>
              </a:prstGeom>
              <a:noFill/>
              <a:ln w="9525">
                <a:noFill/>
                <a:miter lim="800000"/>
                <a:headEnd/>
                <a:tailEnd/>
              </a:ln>
            </p:spPr>
            <p:txBody>
              <a:bodyPr wrap="none" lIns="0" tIns="0" rIns="0" bIns="0">
                <a:spAutoFit/>
              </a:bodyPr>
              <a:lstStyle/>
              <a:p>
                <a:r>
                  <a:rPr lang="en-US" sz="900">
                    <a:solidFill>
                      <a:srgbClr val="000000"/>
                    </a:solidFill>
                    <a:latin typeface="Times New Roman" pitchFamily="18" charset="0"/>
                    <a:cs typeface="Times New Roman" pitchFamily="18" charset="0"/>
                  </a:rPr>
                  <a:t>8</a:t>
                </a:r>
                <a:endParaRPr lang="en-US" sz="2000">
                  <a:latin typeface="Times New Roman" pitchFamily="18" charset="0"/>
                  <a:cs typeface="Times New Roman" pitchFamily="18" charset="0"/>
                </a:endParaRPr>
              </a:p>
            </p:txBody>
          </p:sp>
          <p:sp>
            <p:nvSpPr>
              <p:cNvPr id="125245" name="Rectangle 1350"/>
              <p:cNvSpPr>
                <a:spLocks noChangeArrowheads="1"/>
              </p:cNvSpPr>
              <p:nvPr/>
            </p:nvSpPr>
            <p:spPr bwMode="auto">
              <a:xfrm>
                <a:off x="3954" y="3773"/>
                <a:ext cx="36" cy="87"/>
              </a:xfrm>
              <a:prstGeom prst="rect">
                <a:avLst/>
              </a:prstGeom>
              <a:noFill/>
              <a:ln w="9525">
                <a:noFill/>
                <a:miter lim="800000"/>
                <a:headEnd/>
                <a:tailEnd/>
              </a:ln>
            </p:spPr>
            <p:txBody>
              <a:bodyPr wrap="none" lIns="0" tIns="0" rIns="0" bIns="0">
                <a:spAutoFit/>
              </a:bodyPr>
              <a:lstStyle/>
              <a:p>
                <a:r>
                  <a:rPr lang="en-US" sz="900">
                    <a:solidFill>
                      <a:srgbClr val="000000"/>
                    </a:solidFill>
                    <a:latin typeface="Times New Roman" pitchFamily="18" charset="0"/>
                    <a:cs typeface="Times New Roman" pitchFamily="18" charset="0"/>
                  </a:rPr>
                  <a:t>9</a:t>
                </a:r>
                <a:endParaRPr lang="en-US" sz="2000">
                  <a:latin typeface="Times New Roman" pitchFamily="18" charset="0"/>
                  <a:cs typeface="Times New Roman" pitchFamily="18" charset="0"/>
                </a:endParaRPr>
              </a:p>
            </p:txBody>
          </p:sp>
          <p:sp>
            <p:nvSpPr>
              <p:cNvPr id="125246" name="Rectangle 1351"/>
              <p:cNvSpPr>
                <a:spLocks noChangeArrowheads="1"/>
              </p:cNvSpPr>
              <p:nvPr/>
            </p:nvSpPr>
            <p:spPr bwMode="auto">
              <a:xfrm>
                <a:off x="624" y="3338"/>
                <a:ext cx="158" cy="155"/>
              </a:xfrm>
              <a:prstGeom prst="rect">
                <a:avLst/>
              </a:prstGeom>
              <a:noFill/>
              <a:ln w="9525">
                <a:noFill/>
                <a:miter lim="800000"/>
                <a:headEnd/>
                <a:tailEnd/>
              </a:ln>
            </p:spPr>
            <p:txBody>
              <a:bodyPr wrap="none" lIns="0" tIns="0" rIns="0" bIns="0">
                <a:spAutoFit/>
              </a:bodyPr>
              <a:lstStyle/>
              <a:p>
                <a:r>
                  <a:rPr lang="en-US" sz="1600">
                    <a:solidFill>
                      <a:srgbClr val="000000"/>
                    </a:solidFill>
                    <a:latin typeface="Times New Roman" pitchFamily="18" charset="0"/>
                    <a:cs typeface="Times New Roman" pitchFamily="18" charset="0"/>
                  </a:rPr>
                  <a:t>V3</a:t>
                </a:r>
                <a:endParaRPr lang="en-US" sz="1600">
                  <a:latin typeface="Times New Roman" pitchFamily="18" charset="0"/>
                  <a:cs typeface="Times New Roman" pitchFamily="18" charset="0"/>
                </a:endParaRPr>
              </a:p>
            </p:txBody>
          </p:sp>
          <p:sp>
            <p:nvSpPr>
              <p:cNvPr id="125247" name="Rectangle 1352"/>
              <p:cNvSpPr>
                <a:spLocks noChangeArrowheads="1"/>
              </p:cNvSpPr>
              <p:nvPr/>
            </p:nvSpPr>
            <p:spPr bwMode="auto">
              <a:xfrm>
                <a:off x="624" y="2712"/>
                <a:ext cx="158" cy="155"/>
              </a:xfrm>
              <a:prstGeom prst="rect">
                <a:avLst/>
              </a:prstGeom>
              <a:noFill/>
              <a:ln w="9525">
                <a:noFill/>
                <a:miter lim="800000"/>
                <a:headEnd/>
                <a:tailEnd/>
              </a:ln>
            </p:spPr>
            <p:txBody>
              <a:bodyPr wrap="none" lIns="0" tIns="0" rIns="0" bIns="0">
                <a:spAutoFit/>
              </a:bodyPr>
              <a:lstStyle/>
              <a:p>
                <a:r>
                  <a:rPr lang="en-US" sz="1600">
                    <a:solidFill>
                      <a:srgbClr val="000000"/>
                    </a:solidFill>
                    <a:latin typeface="Times New Roman" pitchFamily="18" charset="0"/>
                    <a:cs typeface="Times New Roman" pitchFamily="18" charset="0"/>
                  </a:rPr>
                  <a:t>V2</a:t>
                </a:r>
                <a:endParaRPr lang="en-US" sz="1600">
                  <a:latin typeface="Times New Roman" pitchFamily="18" charset="0"/>
                  <a:cs typeface="Times New Roman" pitchFamily="18" charset="0"/>
                </a:endParaRPr>
              </a:p>
            </p:txBody>
          </p:sp>
          <p:sp>
            <p:nvSpPr>
              <p:cNvPr id="125248" name="Rectangle 1353"/>
              <p:cNvSpPr>
                <a:spLocks noChangeArrowheads="1"/>
              </p:cNvSpPr>
              <p:nvPr/>
            </p:nvSpPr>
            <p:spPr bwMode="auto">
              <a:xfrm>
                <a:off x="624" y="2085"/>
                <a:ext cx="158" cy="155"/>
              </a:xfrm>
              <a:prstGeom prst="rect">
                <a:avLst/>
              </a:prstGeom>
              <a:noFill/>
              <a:ln w="9525">
                <a:noFill/>
                <a:miter lim="800000"/>
                <a:headEnd/>
                <a:tailEnd/>
              </a:ln>
            </p:spPr>
            <p:txBody>
              <a:bodyPr wrap="none" lIns="0" tIns="0" rIns="0" bIns="0">
                <a:spAutoFit/>
              </a:bodyPr>
              <a:lstStyle/>
              <a:p>
                <a:r>
                  <a:rPr lang="en-US" sz="1600">
                    <a:solidFill>
                      <a:srgbClr val="000000"/>
                    </a:solidFill>
                    <a:latin typeface="Times New Roman" pitchFamily="18" charset="0"/>
                    <a:cs typeface="Times New Roman" pitchFamily="18" charset="0"/>
                  </a:rPr>
                  <a:t>V1</a:t>
                </a:r>
                <a:endParaRPr lang="en-US" sz="1600">
                  <a:latin typeface="Times New Roman" pitchFamily="18" charset="0"/>
                  <a:cs typeface="Times New Roman" pitchFamily="18" charset="0"/>
                </a:endParaRPr>
              </a:p>
            </p:txBody>
          </p:sp>
          <p:sp>
            <p:nvSpPr>
              <p:cNvPr id="125249" name="Rectangle 1354"/>
              <p:cNvSpPr>
                <a:spLocks noChangeArrowheads="1"/>
              </p:cNvSpPr>
              <p:nvPr/>
            </p:nvSpPr>
            <p:spPr bwMode="auto">
              <a:xfrm>
                <a:off x="288" y="1458"/>
                <a:ext cx="601" cy="155"/>
              </a:xfrm>
              <a:prstGeom prst="rect">
                <a:avLst/>
              </a:prstGeom>
              <a:noFill/>
              <a:ln w="9525">
                <a:noFill/>
                <a:miter lim="800000"/>
                <a:headEnd/>
                <a:tailEnd/>
              </a:ln>
            </p:spPr>
            <p:txBody>
              <a:bodyPr wrap="none" lIns="0" tIns="0" rIns="0" bIns="0">
                <a:spAutoFit/>
              </a:bodyPr>
              <a:lstStyle/>
              <a:p>
                <a:r>
                  <a:rPr lang="en-US" sz="1600">
                    <a:solidFill>
                      <a:srgbClr val="000000"/>
                    </a:solidFill>
                    <a:latin typeface="Times New Roman" pitchFamily="18" charset="0"/>
                    <a:cs typeface="Times New Roman" pitchFamily="18" charset="0"/>
                  </a:rPr>
                  <a:t>CURRENT</a:t>
                </a:r>
                <a:endParaRPr lang="en-US" sz="1600">
                  <a:latin typeface="Times New Roman" pitchFamily="18" charset="0"/>
                  <a:cs typeface="Times New Roman" pitchFamily="18" charset="0"/>
                </a:endParaRPr>
              </a:p>
            </p:txBody>
          </p:sp>
          <p:sp>
            <p:nvSpPr>
              <p:cNvPr id="125250" name="Rectangle 1358"/>
              <p:cNvSpPr>
                <a:spLocks noChangeArrowheads="1"/>
              </p:cNvSpPr>
              <p:nvPr/>
            </p:nvSpPr>
            <p:spPr bwMode="auto">
              <a:xfrm>
                <a:off x="4230" y="3374"/>
                <a:ext cx="900" cy="367"/>
              </a:xfrm>
              <a:prstGeom prst="rect">
                <a:avLst/>
              </a:prstGeom>
              <a:no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251" name="Line 1359"/>
              <p:cNvSpPr>
                <a:spLocks noChangeShapeType="1"/>
              </p:cNvSpPr>
              <p:nvPr/>
            </p:nvSpPr>
            <p:spPr bwMode="auto">
              <a:xfrm>
                <a:off x="4230" y="3665"/>
                <a:ext cx="900"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52" name="Line 1360"/>
              <p:cNvSpPr>
                <a:spLocks noChangeShapeType="1"/>
              </p:cNvSpPr>
              <p:nvPr/>
            </p:nvSpPr>
            <p:spPr bwMode="auto">
              <a:xfrm>
                <a:off x="4230" y="3595"/>
                <a:ext cx="900"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53" name="Line 1361"/>
              <p:cNvSpPr>
                <a:spLocks noChangeShapeType="1"/>
              </p:cNvSpPr>
              <p:nvPr/>
            </p:nvSpPr>
            <p:spPr bwMode="auto">
              <a:xfrm>
                <a:off x="4230" y="3519"/>
                <a:ext cx="900"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54" name="Line 1362"/>
              <p:cNvSpPr>
                <a:spLocks noChangeShapeType="1"/>
              </p:cNvSpPr>
              <p:nvPr/>
            </p:nvSpPr>
            <p:spPr bwMode="auto">
              <a:xfrm>
                <a:off x="4230" y="3450"/>
                <a:ext cx="900"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55" name="Line 1363"/>
              <p:cNvSpPr>
                <a:spLocks noChangeShapeType="1"/>
              </p:cNvSpPr>
              <p:nvPr/>
            </p:nvSpPr>
            <p:spPr bwMode="auto">
              <a:xfrm>
                <a:off x="4230" y="3374"/>
                <a:ext cx="900"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56" name="Rectangle 1364"/>
              <p:cNvSpPr>
                <a:spLocks noChangeArrowheads="1"/>
              </p:cNvSpPr>
              <p:nvPr/>
            </p:nvSpPr>
            <p:spPr bwMode="auto">
              <a:xfrm>
                <a:off x="4230" y="3374"/>
                <a:ext cx="900" cy="367"/>
              </a:xfrm>
              <a:prstGeom prst="rect">
                <a:avLst/>
              </a:prstGeom>
              <a:noFill/>
              <a:ln w="9525">
                <a:solidFill>
                  <a:srgbClr val="808080"/>
                </a:solidFill>
                <a:miter lim="800000"/>
                <a:headEnd/>
                <a:tailEnd/>
              </a:ln>
            </p:spPr>
            <p:txBody>
              <a:bodyPr/>
              <a:lstStyle/>
              <a:p>
                <a:endParaRPr lang="en-US" sz="2000">
                  <a:latin typeface="Times New Roman" pitchFamily="18" charset="0"/>
                  <a:cs typeface="Times New Roman" pitchFamily="18" charset="0"/>
                </a:endParaRPr>
              </a:p>
            </p:txBody>
          </p:sp>
          <p:sp>
            <p:nvSpPr>
              <p:cNvPr id="125257" name="Rectangle 1365"/>
              <p:cNvSpPr>
                <a:spLocks noChangeArrowheads="1"/>
              </p:cNvSpPr>
              <p:nvPr/>
            </p:nvSpPr>
            <p:spPr bwMode="auto">
              <a:xfrm>
                <a:off x="4260" y="3671"/>
                <a:ext cx="42" cy="70"/>
              </a:xfrm>
              <a:prstGeom prst="rect">
                <a:avLst/>
              </a:prstGeom>
              <a:solidFill>
                <a:srgbClr val="9999FF"/>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258" name="Rectangle 1366"/>
              <p:cNvSpPr>
                <a:spLocks noChangeArrowheads="1"/>
              </p:cNvSpPr>
              <p:nvPr/>
            </p:nvSpPr>
            <p:spPr bwMode="auto">
              <a:xfrm>
                <a:off x="4362" y="3671"/>
                <a:ext cx="36" cy="70"/>
              </a:xfrm>
              <a:prstGeom prst="rect">
                <a:avLst/>
              </a:prstGeom>
              <a:solidFill>
                <a:srgbClr val="9999FF"/>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259" name="Rectangle 1367"/>
              <p:cNvSpPr>
                <a:spLocks noChangeArrowheads="1"/>
              </p:cNvSpPr>
              <p:nvPr/>
            </p:nvSpPr>
            <p:spPr bwMode="auto">
              <a:xfrm>
                <a:off x="4458" y="3644"/>
                <a:ext cx="42" cy="97"/>
              </a:xfrm>
              <a:prstGeom prst="rect">
                <a:avLst/>
              </a:prstGeom>
              <a:solidFill>
                <a:srgbClr val="9999FF"/>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260" name="Rectangle 1368"/>
              <p:cNvSpPr>
                <a:spLocks noChangeArrowheads="1"/>
              </p:cNvSpPr>
              <p:nvPr/>
            </p:nvSpPr>
            <p:spPr bwMode="auto">
              <a:xfrm>
                <a:off x="4560" y="3623"/>
                <a:ext cx="42" cy="118"/>
              </a:xfrm>
              <a:prstGeom prst="rect">
                <a:avLst/>
              </a:prstGeom>
              <a:solidFill>
                <a:srgbClr val="9999FF"/>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261" name="Rectangle 1369"/>
              <p:cNvSpPr>
                <a:spLocks noChangeArrowheads="1"/>
              </p:cNvSpPr>
              <p:nvPr/>
            </p:nvSpPr>
            <p:spPr bwMode="auto">
              <a:xfrm>
                <a:off x="4662" y="3644"/>
                <a:ext cx="36" cy="97"/>
              </a:xfrm>
              <a:prstGeom prst="rect">
                <a:avLst/>
              </a:prstGeom>
              <a:solidFill>
                <a:srgbClr val="9999FF"/>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262" name="Rectangle 1370"/>
              <p:cNvSpPr>
                <a:spLocks noChangeArrowheads="1"/>
              </p:cNvSpPr>
              <p:nvPr/>
            </p:nvSpPr>
            <p:spPr bwMode="auto">
              <a:xfrm>
                <a:off x="4758" y="3519"/>
                <a:ext cx="42" cy="222"/>
              </a:xfrm>
              <a:prstGeom prst="rect">
                <a:avLst/>
              </a:prstGeom>
              <a:solidFill>
                <a:srgbClr val="9999FF"/>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263" name="Rectangle 1371"/>
              <p:cNvSpPr>
                <a:spLocks noChangeArrowheads="1"/>
              </p:cNvSpPr>
              <p:nvPr/>
            </p:nvSpPr>
            <p:spPr bwMode="auto">
              <a:xfrm>
                <a:off x="4860" y="3429"/>
                <a:ext cx="42" cy="312"/>
              </a:xfrm>
              <a:prstGeom prst="rect">
                <a:avLst/>
              </a:prstGeom>
              <a:solidFill>
                <a:srgbClr val="9999FF"/>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264" name="Rectangle 1372"/>
              <p:cNvSpPr>
                <a:spLocks noChangeArrowheads="1"/>
              </p:cNvSpPr>
              <p:nvPr/>
            </p:nvSpPr>
            <p:spPr bwMode="auto">
              <a:xfrm>
                <a:off x="4962" y="3374"/>
                <a:ext cx="36" cy="367"/>
              </a:xfrm>
              <a:prstGeom prst="rect">
                <a:avLst/>
              </a:prstGeom>
              <a:solidFill>
                <a:srgbClr val="9999FF"/>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265" name="Rectangle 1373"/>
              <p:cNvSpPr>
                <a:spLocks noChangeArrowheads="1"/>
              </p:cNvSpPr>
              <p:nvPr/>
            </p:nvSpPr>
            <p:spPr bwMode="auto">
              <a:xfrm>
                <a:off x="5058" y="3616"/>
                <a:ext cx="42" cy="125"/>
              </a:xfrm>
              <a:prstGeom prst="rect">
                <a:avLst/>
              </a:prstGeom>
              <a:solidFill>
                <a:srgbClr val="9999FF"/>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266" name="Line 1374"/>
              <p:cNvSpPr>
                <a:spLocks noChangeShapeType="1"/>
              </p:cNvSpPr>
              <p:nvPr/>
            </p:nvSpPr>
            <p:spPr bwMode="auto">
              <a:xfrm>
                <a:off x="4230" y="3374"/>
                <a:ext cx="1" cy="36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67" name="Line 1375"/>
              <p:cNvSpPr>
                <a:spLocks noChangeShapeType="1"/>
              </p:cNvSpPr>
              <p:nvPr/>
            </p:nvSpPr>
            <p:spPr bwMode="auto">
              <a:xfrm>
                <a:off x="4224" y="3741"/>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68" name="Line 1376"/>
              <p:cNvSpPr>
                <a:spLocks noChangeShapeType="1"/>
              </p:cNvSpPr>
              <p:nvPr/>
            </p:nvSpPr>
            <p:spPr bwMode="auto">
              <a:xfrm>
                <a:off x="4224" y="3665"/>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69" name="Line 1377"/>
              <p:cNvSpPr>
                <a:spLocks noChangeShapeType="1"/>
              </p:cNvSpPr>
              <p:nvPr/>
            </p:nvSpPr>
            <p:spPr bwMode="auto">
              <a:xfrm>
                <a:off x="4224" y="3595"/>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70" name="Line 1378"/>
              <p:cNvSpPr>
                <a:spLocks noChangeShapeType="1"/>
              </p:cNvSpPr>
              <p:nvPr/>
            </p:nvSpPr>
            <p:spPr bwMode="auto">
              <a:xfrm>
                <a:off x="4224" y="3519"/>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71" name="Line 1379"/>
              <p:cNvSpPr>
                <a:spLocks noChangeShapeType="1"/>
              </p:cNvSpPr>
              <p:nvPr/>
            </p:nvSpPr>
            <p:spPr bwMode="auto">
              <a:xfrm>
                <a:off x="4224" y="3450"/>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72" name="Line 1380"/>
              <p:cNvSpPr>
                <a:spLocks noChangeShapeType="1"/>
              </p:cNvSpPr>
              <p:nvPr/>
            </p:nvSpPr>
            <p:spPr bwMode="auto">
              <a:xfrm>
                <a:off x="4224" y="3374"/>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73" name="Line 1381"/>
              <p:cNvSpPr>
                <a:spLocks noChangeShapeType="1"/>
              </p:cNvSpPr>
              <p:nvPr/>
            </p:nvSpPr>
            <p:spPr bwMode="auto">
              <a:xfrm>
                <a:off x="4230" y="3741"/>
                <a:ext cx="900"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74" name="Line 1382"/>
              <p:cNvSpPr>
                <a:spLocks noChangeShapeType="1"/>
              </p:cNvSpPr>
              <p:nvPr/>
            </p:nvSpPr>
            <p:spPr bwMode="auto">
              <a:xfrm flipV="1">
                <a:off x="4230" y="3741"/>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75" name="Line 1383"/>
              <p:cNvSpPr>
                <a:spLocks noChangeShapeType="1"/>
              </p:cNvSpPr>
              <p:nvPr/>
            </p:nvSpPr>
            <p:spPr bwMode="auto">
              <a:xfrm flipV="1">
                <a:off x="4332" y="3741"/>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76" name="Line 1384"/>
              <p:cNvSpPr>
                <a:spLocks noChangeShapeType="1"/>
              </p:cNvSpPr>
              <p:nvPr/>
            </p:nvSpPr>
            <p:spPr bwMode="auto">
              <a:xfrm flipV="1">
                <a:off x="4428" y="3741"/>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77" name="Line 1385"/>
              <p:cNvSpPr>
                <a:spLocks noChangeShapeType="1"/>
              </p:cNvSpPr>
              <p:nvPr/>
            </p:nvSpPr>
            <p:spPr bwMode="auto">
              <a:xfrm flipV="1">
                <a:off x="4530" y="3741"/>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78" name="Line 1386"/>
              <p:cNvSpPr>
                <a:spLocks noChangeShapeType="1"/>
              </p:cNvSpPr>
              <p:nvPr/>
            </p:nvSpPr>
            <p:spPr bwMode="auto">
              <a:xfrm flipV="1">
                <a:off x="4632" y="3741"/>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79" name="Line 1387"/>
              <p:cNvSpPr>
                <a:spLocks noChangeShapeType="1"/>
              </p:cNvSpPr>
              <p:nvPr/>
            </p:nvSpPr>
            <p:spPr bwMode="auto">
              <a:xfrm flipV="1">
                <a:off x="4728" y="3741"/>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80" name="Line 1388"/>
              <p:cNvSpPr>
                <a:spLocks noChangeShapeType="1"/>
              </p:cNvSpPr>
              <p:nvPr/>
            </p:nvSpPr>
            <p:spPr bwMode="auto">
              <a:xfrm flipV="1">
                <a:off x="4830" y="3741"/>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81" name="Line 1389"/>
              <p:cNvSpPr>
                <a:spLocks noChangeShapeType="1"/>
              </p:cNvSpPr>
              <p:nvPr/>
            </p:nvSpPr>
            <p:spPr bwMode="auto">
              <a:xfrm flipV="1">
                <a:off x="4932" y="3741"/>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82" name="Line 1390"/>
              <p:cNvSpPr>
                <a:spLocks noChangeShapeType="1"/>
              </p:cNvSpPr>
              <p:nvPr/>
            </p:nvSpPr>
            <p:spPr bwMode="auto">
              <a:xfrm flipV="1">
                <a:off x="5028" y="3741"/>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83" name="Line 1391"/>
              <p:cNvSpPr>
                <a:spLocks noChangeShapeType="1"/>
              </p:cNvSpPr>
              <p:nvPr/>
            </p:nvSpPr>
            <p:spPr bwMode="auto">
              <a:xfrm flipV="1">
                <a:off x="5130" y="3741"/>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284" name="Rectangle 1392"/>
              <p:cNvSpPr>
                <a:spLocks noChangeArrowheads="1"/>
              </p:cNvSpPr>
              <p:nvPr/>
            </p:nvSpPr>
            <p:spPr bwMode="auto">
              <a:xfrm>
                <a:off x="4194" y="3720"/>
                <a:ext cx="12"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0</a:t>
                </a:r>
                <a:endParaRPr lang="en-US" sz="2000">
                  <a:latin typeface="Times New Roman" pitchFamily="18" charset="0"/>
                  <a:cs typeface="Times New Roman" pitchFamily="18" charset="0"/>
                </a:endParaRPr>
              </a:p>
            </p:txBody>
          </p:sp>
          <p:sp>
            <p:nvSpPr>
              <p:cNvPr id="125285" name="Rectangle 1393"/>
              <p:cNvSpPr>
                <a:spLocks noChangeArrowheads="1"/>
              </p:cNvSpPr>
              <p:nvPr/>
            </p:nvSpPr>
            <p:spPr bwMode="auto">
              <a:xfrm>
                <a:off x="4194" y="3644"/>
                <a:ext cx="12"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5</a:t>
                </a:r>
                <a:endParaRPr lang="en-US" sz="2000">
                  <a:latin typeface="Times New Roman" pitchFamily="18" charset="0"/>
                  <a:cs typeface="Times New Roman" pitchFamily="18" charset="0"/>
                </a:endParaRPr>
              </a:p>
            </p:txBody>
          </p:sp>
          <p:sp>
            <p:nvSpPr>
              <p:cNvPr id="125286" name="Rectangle 1394"/>
              <p:cNvSpPr>
                <a:spLocks noChangeArrowheads="1"/>
              </p:cNvSpPr>
              <p:nvPr/>
            </p:nvSpPr>
            <p:spPr bwMode="auto">
              <a:xfrm>
                <a:off x="4182" y="3575"/>
                <a:ext cx="24"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10</a:t>
                </a:r>
                <a:endParaRPr lang="en-US" sz="2000">
                  <a:latin typeface="Times New Roman" pitchFamily="18" charset="0"/>
                  <a:cs typeface="Times New Roman" pitchFamily="18" charset="0"/>
                </a:endParaRPr>
              </a:p>
            </p:txBody>
          </p:sp>
          <p:sp>
            <p:nvSpPr>
              <p:cNvPr id="125287" name="Rectangle 1395"/>
              <p:cNvSpPr>
                <a:spLocks noChangeArrowheads="1"/>
              </p:cNvSpPr>
              <p:nvPr/>
            </p:nvSpPr>
            <p:spPr bwMode="auto">
              <a:xfrm>
                <a:off x="4182" y="3499"/>
                <a:ext cx="24"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15</a:t>
                </a:r>
                <a:endParaRPr lang="en-US" sz="2000">
                  <a:latin typeface="Times New Roman" pitchFamily="18" charset="0"/>
                  <a:cs typeface="Times New Roman" pitchFamily="18" charset="0"/>
                </a:endParaRPr>
              </a:p>
            </p:txBody>
          </p:sp>
          <p:sp>
            <p:nvSpPr>
              <p:cNvPr id="125288" name="Rectangle 1396"/>
              <p:cNvSpPr>
                <a:spLocks noChangeArrowheads="1"/>
              </p:cNvSpPr>
              <p:nvPr/>
            </p:nvSpPr>
            <p:spPr bwMode="auto">
              <a:xfrm>
                <a:off x="4176" y="3429"/>
                <a:ext cx="24"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20</a:t>
                </a:r>
                <a:endParaRPr lang="en-US" sz="2000">
                  <a:latin typeface="Times New Roman" pitchFamily="18" charset="0"/>
                  <a:cs typeface="Times New Roman" pitchFamily="18" charset="0"/>
                </a:endParaRPr>
              </a:p>
            </p:txBody>
          </p:sp>
          <p:sp>
            <p:nvSpPr>
              <p:cNvPr id="125289" name="Rectangle 1397"/>
              <p:cNvSpPr>
                <a:spLocks noChangeArrowheads="1"/>
              </p:cNvSpPr>
              <p:nvPr/>
            </p:nvSpPr>
            <p:spPr bwMode="auto">
              <a:xfrm>
                <a:off x="4176" y="3353"/>
                <a:ext cx="24"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25</a:t>
                </a:r>
                <a:endParaRPr lang="en-US" sz="2000">
                  <a:latin typeface="Times New Roman" pitchFamily="18" charset="0"/>
                  <a:cs typeface="Times New Roman" pitchFamily="18" charset="0"/>
                </a:endParaRPr>
              </a:p>
            </p:txBody>
          </p:sp>
          <p:sp>
            <p:nvSpPr>
              <p:cNvPr id="125290" name="Rectangle 1398"/>
              <p:cNvSpPr>
                <a:spLocks noChangeArrowheads="1"/>
              </p:cNvSpPr>
              <p:nvPr/>
            </p:nvSpPr>
            <p:spPr bwMode="auto">
              <a:xfrm>
                <a:off x="4254" y="3775"/>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1</a:t>
                </a:r>
                <a:endParaRPr lang="en-US" sz="2000">
                  <a:latin typeface="Times New Roman" pitchFamily="18" charset="0"/>
                  <a:cs typeface="Times New Roman" pitchFamily="18" charset="0"/>
                </a:endParaRPr>
              </a:p>
            </p:txBody>
          </p:sp>
          <p:sp>
            <p:nvSpPr>
              <p:cNvPr id="125291" name="Rectangle 1399"/>
              <p:cNvSpPr>
                <a:spLocks noChangeArrowheads="1"/>
              </p:cNvSpPr>
              <p:nvPr/>
            </p:nvSpPr>
            <p:spPr bwMode="auto">
              <a:xfrm>
                <a:off x="4356" y="3775"/>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2</a:t>
                </a:r>
                <a:endParaRPr lang="en-US" sz="2000">
                  <a:latin typeface="Times New Roman" pitchFamily="18" charset="0"/>
                  <a:cs typeface="Times New Roman" pitchFamily="18" charset="0"/>
                </a:endParaRPr>
              </a:p>
            </p:txBody>
          </p:sp>
          <p:sp>
            <p:nvSpPr>
              <p:cNvPr id="125292" name="Rectangle 1400"/>
              <p:cNvSpPr>
                <a:spLocks noChangeArrowheads="1"/>
              </p:cNvSpPr>
              <p:nvPr/>
            </p:nvSpPr>
            <p:spPr bwMode="auto">
              <a:xfrm>
                <a:off x="4458" y="3775"/>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3</a:t>
                </a:r>
                <a:endParaRPr lang="en-US" sz="2000">
                  <a:latin typeface="Times New Roman" pitchFamily="18" charset="0"/>
                  <a:cs typeface="Times New Roman" pitchFamily="18" charset="0"/>
                </a:endParaRPr>
              </a:p>
            </p:txBody>
          </p:sp>
          <p:sp>
            <p:nvSpPr>
              <p:cNvPr id="125293" name="Rectangle 1401"/>
              <p:cNvSpPr>
                <a:spLocks noChangeArrowheads="1"/>
              </p:cNvSpPr>
              <p:nvPr/>
            </p:nvSpPr>
            <p:spPr bwMode="auto">
              <a:xfrm>
                <a:off x="4554" y="3775"/>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4</a:t>
                </a:r>
                <a:endParaRPr lang="en-US" sz="2000">
                  <a:latin typeface="Times New Roman" pitchFamily="18" charset="0"/>
                  <a:cs typeface="Times New Roman" pitchFamily="18" charset="0"/>
                </a:endParaRPr>
              </a:p>
            </p:txBody>
          </p:sp>
          <p:sp>
            <p:nvSpPr>
              <p:cNvPr id="125294" name="Rectangle 1402"/>
              <p:cNvSpPr>
                <a:spLocks noChangeArrowheads="1"/>
              </p:cNvSpPr>
              <p:nvPr/>
            </p:nvSpPr>
            <p:spPr bwMode="auto">
              <a:xfrm>
                <a:off x="4656" y="3775"/>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5</a:t>
                </a:r>
                <a:endParaRPr lang="en-US" sz="2000">
                  <a:latin typeface="Times New Roman" pitchFamily="18" charset="0"/>
                  <a:cs typeface="Times New Roman" pitchFamily="18" charset="0"/>
                </a:endParaRPr>
              </a:p>
            </p:txBody>
          </p:sp>
          <p:sp>
            <p:nvSpPr>
              <p:cNvPr id="125295" name="Rectangle 1403"/>
              <p:cNvSpPr>
                <a:spLocks noChangeArrowheads="1"/>
              </p:cNvSpPr>
              <p:nvPr/>
            </p:nvSpPr>
            <p:spPr bwMode="auto">
              <a:xfrm>
                <a:off x="4758" y="3775"/>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6</a:t>
                </a:r>
                <a:endParaRPr lang="en-US" sz="2000">
                  <a:latin typeface="Times New Roman" pitchFamily="18" charset="0"/>
                  <a:cs typeface="Times New Roman" pitchFamily="18" charset="0"/>
                </a:endParaRPr>
              </a:p>
            </p:txBody>
          </p:sp>
          <p:sp>
            <p:nvSpPr>
              <p:cNvPr id="125296" name="Rectangle 1404"/>
              <p:cNvSpPr>
                <a:spLocks noChangeArrowheads="1"/>
              </p:cNvSpPr>
              <p:nvPr/>
            </p:nvSpPr>
            <p:spPr bwMode="auto">
              <a:xfrm>
                <a:off x="4854" y="3775"/>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7</a:t>
                </a:r>
                <a:endParaRPr lang="en-US" sz="2000">
                  <a:latin typeface="Times New Roman" pitchFamily="18" charset="0"/>
                  <a:cs typeface="Times New Roman" pitchFamily="18" charset="0"/>
                </a:endParaRPr>
              </a:p>
            </p:txBody>
          </p:sp>
          <p:sp>
            <p:nvSpPr>
              <p:cNvPr id="125297" name="Rectangle 1405"/>
              <p:cNvSpPr>
                <a:spLocks noChangeArrowheads="1"/>
              </p:cNvSpPr>
              <p:nvPr/>
            </p:nvSpPr>
            <p:spPr bwMode="auto">
              <a:xfrm>
                <a:off x="4956" y="3775"/>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8</a:t>
                </a:r>
                <a:endParaRPr lang="en-US" sz="2000">
                  <a:latin typeface="Times New Roman" pitchFamily="18" charset="0"/>
                  <a:cs typeface="Times New Roman" pitchFamily="18" charset="0"/>
                </a:endParaRPr>
              </a:p>
            </p:txBody>
          </p:sp>
          <p:sp>
            <p:nvSpPr>
              <p:cNvPr id="125298" name="Rectangle 1406"/>
              <p:cNvSpPr>
                <a:spLocks noChangeArrowheads="1"/>
              </p:cNvSpPr>
              <p:nvPr/>
            </p:nvSpPr>
            <p:spPr bwMode="auto">
              <a:xfrm>
                <a:off x="5058" y="3775"/>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9</a:t>
                </a:r>
                <a:endParaRPr lang="en-US" sz="2000">
                  <a:latin typeface="Times New Roman" pitchFamily="18" charset="0"/>
                  <a:cs typeface="Times New Roman" pitchFamily="18" charset="0"/>
                </a:endParaRPr>
              </a:p>
            </p:txBody>
          </p:sp>
          <p:sp>
            <p:nvSpPr>
              <p:cNvPr id="125299" name="Rectangle 1407"/>
              <p:cNvSpPr>
                <a:spLocks noChangeArrowheads="1"/>
              </p:cNvSpPr>
              <p:nvPr/>
            </p:nvSpPr>
            <p:spPr bwMode="auto">
              <a:xfrm>
                <a:off x="4104" y="3257"/>
                <a:ext cx="1086" cy="657"/>
              </a:xfrm>
              <a:prstGeom prst="rect">
                <a:avLst/>
              </a:prstGeom>
              <a:noFill/>
              <a:ln w="0">
                <a:solidFill>
                  <a:schemeClr val="bg2"/>
                </a:solidFill>
                <a:miter lim="800000"/>
                <a:headEnd/>
                <a:tailEnd/>
              </a:ln>
            </p:spPr>
            <p:txBody>
              <a:bodyPr/>
              <a:lstStyle/>
              <a:p>
                <a:endParaRPr lang="en-US" sz="2000">
                  <a:latin typeface="Times New Roman" pitchFamily="18" charset="0"/>
                  <a:cs typeface="Times New Roman" pitchFamily="18" charset="0"/>
                </a:endParaRPr>
              </a:p>
            </p:txBody>
          </p:sp>
          <p:sp>
            <p:nvSpPr>
              <p:cNvPr id="125300" name="Rectangle 1408"/>
              <p:cNvSpPr>
                <a:spLocks noChangeArrowheads="1"/>
              </p:cNvSpPr>
              <p:nvPr/>
            </p:nvSpPr>
            <p:spPr bwMode="auto">
              <a:xfrm>
                <a:off x="4104" y="2531"/>
                <a:ext cx="1092" cy="650"/>
              </a:xfrm>
              <a:prstGeom prst="rect">
                <a:avLst/>
              </a:prstGeom>
              <a:solidFill>
                <a:srgbClr val="FFFFFF"/>
              </a:solidFill>
              <a:ln w="0">
                <a:solidFill>
                  <a:schemeClr val="bg2"/>
                </a:solidFill>
                <a:miter lim="800000"/>
                <a:headEnd/>
                <a:tailEnd/>
              </a:ln>
            </p:spPr>
            <p:txBody>
              <a:bodyPr/>
              <a:lstStyle/>
              <a:p>
                <a:endParaRPr lang="en-US" sz="2000">
                  <a:latin typeface="Times New Roman" pitchFamily="18" charset="0"/>
                  <a:cs typeface="Times New Roman" pitchFamily="18" charset="0"/>
                </a:endParaRPr>
              </a:p>
            </p:txBody>
          </p:sp>
          <p:sp>
            <p:nvSpPr>
              <p:cNvPr id="125301" name="Rectangle 1409"/>
              <p:cNvSpPr>
                <a:spLocks noChangeArrowheads="1"/>
              </p:cNvSpPr>
              <p:nvPr/>
            </p:nvSpPr>
            <p:spPr bwMode="auto">
              <a:xfrm>
                <a:off x="4224" y="2641"/>
                <a:ext cx="918" cy="374"/>
              </a:xfrm>
              <a:prstGeom prst="rect">
                <a:avLst/>
              </a:prstGeom>
              <a:no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302" name="Line 1410"/>
              <p:cNvSpPr>
                <a:spLocks noChangeShapeType="1"/>
              </p:cNvSpPr>
              <p:nvPr/>
            </p:nvSpPr>
            <p:spPr bwMode="auto">
              <a:xfrm>
                <a:off x="4224" y="2939"/>
                <a:ext cx="918"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03" name="Line 1411"/>
              <p:cNvSpPr>
                <a:spLocks noChangeShapeType="1"/>
              </p:cNvSpPr>
              <p:nvPr/>
            </p:nvSpPr>
            <p:spPr bwMode="auto">
              <a:xfrm>
                <a:off x="4224" y="2863"/>
                <a:ext cx="918"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04" name="Line 1412"/>
              <p:cNvSpPr>
                <a:spLocks noChangeShapeType="1"/>
              </p:cNvSpPr>
              <p:nvPr/>
            </p:nvSpPr>
            <p:spPr bwMode="auto">
              <a:xfrm>
                <a:off x="4224" y="2794"/>
                <a:ext cx="918"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05" name="Line 1413"/>
              <p:cNvSpPr>
                <a:spLocks noChangeShapeType="1"/>
              </p:cNvSpPr>
              <p:nvPr/>
            </p:nvSpPr>
            <p:spPr bwMode="auto">
              <a:xfrm>
                <a:off x="4224" y="2717"/>
                <a:ext cx="918"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06" name="Line 1414"/>
              <p:cNvSpPr>
                <a:spLocks noChangeShapeType="1"/>
              </p:cNvSpPr>
              <p:nvPr/>
            </p:nvSpPr>
            <p:spPr bwMode="auto">
              <a:xfrm>
                <a:off x="4224" y="2641"/>
                <a:ext cx="918"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07" name="Rectangle 1415"/>
              <p:cNvSpPr>
                <a:spLocks noChangeArrowheads="1"/>
              </p:cNvSpPr>
              <p:nvPr/>
            </p:nvSpPr>
            <p:spPr bwMode="auto">
              <a:xfrm>
                <a:off x="4224" y="2641"/>
                <a:ext cx="918" cy="374"/>
              </a:xfrm>
              <a:prstGeom prst="rect">
                <a:avLst/>
              </a:prstGeom>
              <a:noFill/>
              <a:ln w="9525">
                <a:solidFill>
                  <a:srgbClr val="808080"/>
                </a:solidFill>
                <a:miter lim="800000"/>
                <a:headEnd/>
                <a:tailEnd/>
              </a:ln>
            </p:spPr>
            <p:txBody>
              <a:bodyPr/>
              <a:lstStyle/>
              <a:p>
                <a:endParaRPr lang="en-US" sz="2000">
                  <a:latin typeface="Times New Roman" pitchFamily="18" charset="0"/>
                  <a:cs typeface="Times New Roman" pitchFamily="18" charset="0"/>
                </a:endParaRPr>
              </a:p>
            </p:txBody>
          </p:sp>
          <p:sp>
            <p:nvSpPr>
              <p:cNvPr id="125308" name="Rectangle 1416"/>
              <p:cNvSpPr>
                <a:spLocks noChangeArrowheads="1"/>
              </p:cNvSpPr>
              <p:nvPr/>
            </p:nvSpPr>
            <p:spPr bwMode="auto">
              <a:xfrm>
                <a:off x="4254" y="2967"/>
                <a:ext cx="42" cy="48"/>
              </a:xfrm>
              <a:prstGeom prst="rect">
                <a:avLst/>
              </a:prstGeom>
              <a:solidFill>
                <a:srgbClr val="FFFFCC"/>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309" name="Rectangle 1417"/>
              <p:cNvSpPr>
                <a:spLocks noChangeArrowheads="1"/>
              </p:cNvSpPr>
              <p:nvPr/>
            </p:nvSpPr>
            <p:spPr bwMode="auto">
              <a:xfrm>
                <a:off x="4356" y="2925"/>
                <a:ext cx="42" cy="90"/>
              </a:xfrm>
              <a:prstGeom prst="rect">
                <a:avLst/>
              </a:prstGeom>
              <a:solidFill>
                <a:srgbClr val="FFFFCC"/>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310" name="Rectangle 1418"/>
              <p:cNvSpPr>
                <a:spLocks noChangeArrowheads="1"/>
              </p:cNvSpPr>
              <p:nvPr/>
            </p:nvSpPr>
            <p:spPr bwMode="auto">
              <a:xfrm>
                <a:off x="4458" y="2946"/>
                <a:ext cx="42" cy="69"/>
              </a:xfrm>
              <a:prstGeom prst="rect">
                <a:avLst/>
              </a:prstGeom>
              <a:solidFill>
                <a:srgbClr val="FFFFCC"/>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311" name="Rectangle 1419"/>
              <p:cNvSpPr>
                <a:spLocks noChangeArrowheads="1"/>
              </p:cNvSpPr>
              <p:nvPr/>
            </p:nvSpPr>
            <p:spPr bwMode="auto">
              <a:xfrm>
                <a:off x="4560" y="2884"/>
                <a:ext cx="42" cy="131"/>
              </a:xfrm>
              <a:prstGeom prst="rect">
                <a:avLst/>
              </a:prstGeom>
              <a:solidFill>
                <a:srgbClr val="FFFFCC"/>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312" name="Rectangle 1420"/>
              <p:cNvSpPr>
                <a:spLocks noChangeArrowheads="1"/>
              </p:cNvSpPr>
              <p:nvPr/>
            </p:nvSpPr>
            <p:spPr bwMode="auto">
              <a:xfrm>
                <a:off x="4662" y="2904"/>
                <a:ext cx="42" cy="111"/>
              </a:xfrm>
              <a:prstGeom prst="rect">
                <a:avLst/>
              </a:prstGeom>
              <a:solidFill>
                <a:srgbClr val="FFFFCC"/>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313" name="Rectangle 1421"/>
              <p:cNvSpPr>
                <a:spLocks noChangeArrowheads="1"/>
              </p:cNvSpPr>
              <p:nvPr/>
            </p:nvSpPr>
            <p:spPr bwMode="auto">
              <a:xfrm>
                <a:off x="4764" y="2724"/>
                <a:ext cx="42" cy="291"/>
              </a:xfrm>
              <a:prstGeom prst="rect">
                <a:avLst/>
              </a:prstGeom>
              <a:solidFill>
                <a:srgbClr val="FFFFCC"/>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314" name="Rectangle 1422"/>
              <p:cNvSpPr>
                <a:spLocks noChangeArrowheads="1"/>
              </p:cNvSpPr>
              <p:nvPr/>
            </p:nvSpPr>
            <p:spPr bwMode="auto">
              <a:xfrm>
                <a:off x="4866" y="2641"/>
                <a:ext cx="42" cy="374"/>
              </a:xfrm>
              <a:prstGeom prst="rect">
                <a:avLst/>
              </a:prstGeom>
              <a:solidFill>
                <a:srgbClr val="FFFFCC"/>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315" name="Rectangle 1423"/>
              <p:cNvSpPr>
                <a:spLocks noChangeArrowheads="1"/>
              </p:cNvSpPr>
              <p:nvPr/>
            </p:nvSpPr>
            <p:spPr bwMode="auto">
              <a:xfrm>
                <a:off x="4968" y="2717"/>
                <a:ext cx="42" cy="298"/>
              </a:xfrm>
              <a:prstGeom prst="rect">
                <a:avLst/>
              </a:prstGeom>
              <a:solidFill>
                <a:srgbClr val="FFFFCC"/>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316" name="Rectangle 1424"/>
              <p:cNvSpPr>
                <a:spLocks noChangeArrowheads="1"/>
              </p:cNvSpPr>
              <p:nvPr/>
            </p:nvSpPr>
            <p:spPr bwMode="auto">
              <a:xfrm>
                <a:off x="5070" y="2939"/>
                <a:ext cx="42" cy="76"/>
              </a:xfrm>
              <a:prstGeom prst="rect">
                <a:avLst/>
              </a:prstGeom>
              <a:solidFill>
                <a:srgbClr val="FFFFCC"/>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317" name="Line 1425"/>
              <p:cNvSpPr>
                <a:spLocks noChangeShapeType="1"/>
              </p:cNvSpPr>
              <p:nvPr/>
            </p:nvSpPr>
            <p:spPr bwMode="auto">
              <a:xfrm>
                <a:off x="4224" y="2641"/>
                <a:ext cx="1" cy="374"/>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18" name="Line 1426"/>
              <p:cNvSpPr>
                <a:spLocks noChangeShapeType="1"/>
              </p:cNvSpPr>
              <p:nvPr/>
            </p:nvSpPr>
            <p:spPr bwMode="auto">
              <a:xfrm>
                <a:off x="4218" y="3015"/>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19" name="Line 1427"/>
              <p:cNvSpPr>
                <a:spLocks noChangeShapeType="1"/>
              </p:cNvSpPr>
              <p:nvPr/>
            </p:nvSpPr>
            <p:spPr bwMode="auto">
              <a:xfrm>
                <a:off x="4218" y="2939"/>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20" name="Line 1428"/>
              <p:cNvSpPr>
                <a:spLocks noChangeShapeType="1"/>
              </p:cNvSpPr>
              <p:nvPr/>
            </p:nvSpPr>
            <p:spPr bwMode="auto">
              <a:xfrm>
                <a:off x="4218" y="2863"/>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21" name="Line 1429"/>
              <p:cNvSpPr>
                <a:spLocks noChangeShapeType="1"/>
              </p:cNvSpPr>
              <p:nvPr/>
            </p:nvSpPr>
            <p:spPr bwMode="auto">
              <a:xfrm>
                <a:off x="4218" y="2794"/>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22" name="Line 1430"/>
              <p:cNvSpPr>
                <a:spLocks noChangeShapeType="1"/>
              </p:cNvSpPr>
              <p:nvPr/>
            </p:nvSpPr>
            <p:spPr bwMode="auto">
              <a:xfrm>
                <a:off x="4218" y="2717"/>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23" name="Line 1431"/>
              <p:cNvSpPr>
                <a:spLocks noChangeShapeType="1"/>
              </p:cNvSpPr>
              <p:nvPr/>
            </p:nvSpPr>
            <p:spPr bwMode="auto">
              <a:xfrm>
                <a:off x="4218" y="2641"/>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24" name="Line 1432"/>
              <p:cNvSpPr>
                <a:spLocks noChangeShapeType="1"/>
              </p:cNvSpPr>
              <p:nvPr/>
            </p:nvSpPr>
            <p:spPr bwMode="auto">
              <a:xfrm>
                <a:off x="4224" y="3015"/>
                <a:ext cx="918"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25" name="Line 1433"/>
              <p:cNvSpPr>
                <a:spLocks noChangeShapeType="1"/>
              </p:cNvSpPr>
              <p:nvPr/>
            </p:nvSpPr>
            <p:spPr bwMode="auto">
              <a:xfrm flipV="1">
                <a:off x="4224" y="301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26" name="Line 1434"/>
              <p:cNvSpPr>
                <a:spLocks noChangeShapeType="1"/>
              </p:cNvSpPr>
              <p:nvPr/>
            </p:nvSpPr>
            <p:spPr bwMode="auto">
              <a:xfrm flipV="1">
                <a:off x="4326" y="301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27" name="Line 1435"/>
              <p:cNvSpPr>
                <a:spLocks noChangeShapeType="1"/>
              </p:cNvSpPr>
              <p:nvPr/>
            </p:nvSpPr>
            <p:spPr bwMode="auto">
              <a:xfrm flipV="1">
                <a:off x="4428" y="301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28" name="Line 1436"/>
              <p:cNvSpPr>
                <a:spLocks noChangeShapeType="1"/>
              </p:cNvSpPr>
              <p:nvPr/>
            </p:nvSpPr>
            <p:spPr bwMode="auto">
              <a:xfrm flipV="1">
                <a:off x="4530" y="301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29" name="Line 1437"/>
              <p:cNvSpPr>
                <a:spLocks noChangeShapeType="1"/>
              </p:cNvSpPr>
              <p:nvPr/>
            </p:nvSpPr>
            <p:spPr bwMode="auto">
              <a:xfrm flipV="1">
                <a:off x="4632" y="301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30" name="Line 1438"/>
              <p:cNvSpPr>
                <a:spLocks noChangeShapeType="1"/>
              </p:cNvSpPr>
              <p:nvPr/>
            </p:nvSpPr>
            <p:spPr bwMode="auto">
              <a:xfrm flipV="1">
                <a:off x="4734" y="301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31" name="Line 1439"/>
              <p:cNvSpPr>
                <a:spLocks noChangeShapeType="1"/>
              </p:cNvSpPr>
              <p:nvPr/>
            </p:nvSpPr>
            <p:spPr bwMode="auto">
              <a:xfrm flipV="1">
                <a:off x="4836" y="301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32" name="Line 1440"/>
              <p:cNvSpPr>
                <a:spLocks noChangeShapeType="1"/>
              </p:cNvSpPr>
              <p:nvPr/>
            </p:nvSpPr>
            <p:spPr bwMode="auto">
              <a:xfrm flipV="1">
                <a:off x="4938" y="301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33" name="Line 1441"/>
              <p:cNvSpPr>
                <a:spLocks noChangeShapeType="1"/>
              </p:cNvSpPr>
              <p:nvPr/>
            </p:nvSpPr>
            <p:spPr bwMode="auto">
              <a:xfrm flipV="1">
                <a:off x="5040" y="301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34" name="Line 1442"/>
              <p:cNvSpPr>
                <a:spLocks noChangeShapeType="1"/>
              </p:cNvSpPr>
              <p:nvPr/>
            </p:nvSpPr>
            <p:spPr bwMode="auto">
              <a:xfrm flipV="1">
                <a:off x="5142" y="301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35" name="Rectangle 1443"/>
              <p:cNvSpPr>
                <a:spLocks noChangeArrowheads="1"/>
              </p:cNvSpPr>
              <p:nvPr/>
            </p:nvSpPr>
            <p:spPr bwMode="auto">
              <a:xfrm>
                <a:off x="4188" y="2994"/>
                <a:ext cx="12"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0</a:t>
                </a:r>
                <a:endParaRPr lang="en-US" sz="2000">
                  <a:latin typeface="Times New Roman" pitchFamily="18" charset="0"/>
                  <a:cs typeface="Times New Roman" pitchFamily="18" charset="0"/>
                </a:endParaRPr>
              </a:p>
            </p:txBody>
          </p:sp>
          <p:sp>
            <p:nvSpPr>
              <p:cNvPr id="125336" name="Rectangle 1444"/>
              <p:cNvSpPr>
                <a:spLocks noChangeArrowheads="1"/>
              </p:cNvSpPr>
              <p:nvPr/>
            </p:nvSpPr>
            <p:spPr bwMode="auto">
              <a:xfrm>
                <a:off x="4188" y="2918"/>
                <a:ext cx="12"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5</a:t>
                </a:r>
                <a:endParaRPr lang="en-US" sz="2000">
                  <a:latin typeface="Times New Roman" pitchFamily="18" charset="0"/>
                  <a:cs typeface="Times New Roman" pitchFamily="18" charset="0"/>
                </a:endParaRPr>
              </a:p>
            </p:txBody>
          </p:sp>
          <p:sp>
            <p:nvSpPr>
              <p:cNvPr id="125337" name="Rectangle 1445"/>
              <p:cNvSpPr>
                <a:spLocks noChangeArrowheads="1"/>
              </p:cNvSpPr>
              <p:nvPr/>
            </p:nvSpPr>
            <p:spPr bwMode="auto">
              <a:xfrm>
                <a:off x="4176" y="2842"/>
                <a:ext cx="24"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10</a:t>
                </a:r>
                <a:endParaRPr lang="en-US" sz="2000">
                  <a:latin typeface="Times New Roman" pitchFamily="18" charset="0"/>
                  <a:cs typeface="Times New Roman" pitchFamily="18" charset="0"/>
                </a:endParaRPr>
              </a:p>
            </p:txBody>
          </p:sp>
          <p:sp>
            <p:nvSpPr>
              <p:cNvPr id="125338" name="Rectangle 1446"/>
              <p:cNvSpPr>
                <a:spLocks noChangeArrowheads="1"/>
              </p:cNvSpPr>
              <p:nvPr/>
            </p:nvSpPr>
            <p:spPr bwMode="auto">
              <a:xfrm>
                <a:off x="4176" y="2773"/>
                <a:ext cx="24"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15</a:t>
                </a:r>
                <a:endParaRPr lang="en-US" sz="2000">
                  <a:latin typeface="Times New Roman" pitchFamily="18" charset="0"/>
                  <a:cs typeface="Times New Roman" pitchFamily="18" charset="0"/>
                </a:endParaRPr>
              </a:p>
            </p:txBody>
          </p:sp>
          <p:sp>
            <p:nvSpPr>
              <p:cNvPr id="125339" name="Rectangle 1447"/>
              <p:cNvSpPr>
                <a:spLocks noChangeArrowheads="1"/>
              </p:cNvSpPr>
              <p:nvPr/>
            </p:nvSpPr>
            <p:spPr bwMode="auto">
              <a:xfrm>
                <a:off x="4170" y="2697"/>
                <a:ext cx="24"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20</a:t>
                </a:r>
                <a:endParaRPr lang="en-US" sz="2000">
                  <a:latin typeface="Times New Roman" pitchFamily="18" charset="0"/>
                  <a:cs typeface="Times New Roman" pitchFamily="18" charset="0"/>
                </a:endParaRPr>
              </a:p>
            </p:txBody>
          </p:sp>
          <p:sp>
            <p:nvSpPr>
              <p:cNvPr id="125340" name="Rectangle 1448"/>
              <p:cNvSpPr>
                <a:spLocks noChangeArrowheads="1"/>
              </p:cNvSpPr>
              <p:nvPr/>
            </p:nvSpPr>
            <p:spPr bwMode="auto">
              <a:xfrm>
                <a:off x="4170" y="2621"/>
                <a:ext cx="24"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25</a:t>
                </a:r>
                <a:endParaRPr lang="en-US" sz="2000">
                  <a:latin typeface="Times New Roman" pitchFamily="18" charset="0"/>
                  <a:cs typeface="Times New Roman" pitchFamily="18" charset="0"/>
                </a:endParaRPr>
              </a:p>
            </p:txBody>
          </p:sp>
          <p:sp>
            <p:nvSpPr>
              <p:cNvPr id="125341" name="Rectangle 1449"/>
              <p:cNvSpPr>
                <a:spLocks noChangeArrowheads="1"/>
              </p:cNvSpPr>
              <p:nvPr/>
            </p:nvSpPr>
            <p:spPr bwMode="auto">
              <a:xfrm>
                <a:off x="4254" y="3050"/>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1</a:t>
                </a:r>
                <a:endParaRPr lang="en-US" sz="2000">
                  <a:latin typeface="Times New Roman" pitchFamily="18" charset="0"/>
                  <a:cs typeface="Times New Roman" pitchFamily="18" charset="0"/>
                </a:endParaRPr>
              </a:p>
            </p:txBody>
          </p:sp>
          <p:sp>
            <p:nvSpPr>
              <p:cNvPr id="125342" name="Rectangle 1450"/>
              <p:cNvSpPr>
                <a:spLocks noChangeArrowheads="1"/>
              </p:cNvSpPr>
              <p:nvPr/>
            </p:nvSpPr>
            <p:spPr bwMode="auto">
              <a:xfrm>
                <a:off x="4356" y="3050"/>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2</a:t>
                </a:r>
                <a:endParaRPr lang="en-US" sz="2000">
                  <a:latin typeface="Times New Roman" pitchFamily="18" charset="0"/>
                  <a:cs typeface="Times New Roman" pitchFamily="18" charset="0"/>
                </a:endParaRPr>
              </a:p>
            </p:txBody>
          </p:sp>
          <p:sp>
            <p:nvSpPr>
              <p:cNvPr id="125343" name="Rectangle 1451"/>
              <p:cNvSpPr>
                <a:spLocks noChangeArrowheads="1"/>
              </p:cNvSpPr>
              <p:nvPr/>
            </p:nvSpPr>
            <p:spPr bwMode="auto">
              <a:xfrm>
                <a:off x="4458" y="3050"/>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3</a:t>
                </a:r>
                <a:endParaRPr lang="en-US" sz="2000">
                  <a:latin typeface="Times New Roman" pitchFamily="18" charset="0"/>
                  <a:cs typeface="Times New Roman" pitchFamily="18" charset="0"/>
                </a:endParaRPr>
              </a:p>
            </p:txBody>
          </p:sp>
          <p:sp>
            <p:nvSpPr>
              <p:cNvPr id="125344" name="Rectangle 1452"/>
              <p:cNvSpPr>
                <a:spLocks noChangeArrowheads="1"/>
              </p:cNvSpPr>
              <p:nvPr/>
            </p:nvSpPr>
            <p:spPr bwMode="auto">
              <a:xfrm>
                <a:off x="4560" y="3050"/>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4</a:t>
                </a:r>
                <a:endParaRPr lang="en-US" sz="2000">
                  <a:latin typeface="Times New Roman" pitchFamily="18" charset="0"/>
                  <a:cs typeface="Times New Roman" pitchFamily="18" charset="0"/>
                </a:endParaRPr>
              </a:p>
            </p:txBody>
          </p:sp>
          <p:sp>
            <p:nvSpPr>
              <p:cNvPr id="125345" name="Rectangle 1453"/>
              <p:cNvSpPr>
                <a:spLocks noChangeArrowheads="1"/>
              </p:cNvSpPr>
              <p:nvPr/>
            </p:nvSpPr>
            <p:spPr bwMode="auto">
              <a:xfrm>
                <a:off x="4662" y="3050"/>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5</a:t>
                </a:r>
                <a:endParaRPr lang="en-US" sz="2000">
                  <a:latin typeface="Times New Roman" pitchFamily="18" charset="0"/>
                  <a:cs typeface="Times New Roman" pitchFamily="18" charset="0"/>
                </a:endParaRPr>
              </a:p>
            </p:txBody>
          </p:sp>
          <p:sp>
            <p:nvSpPr>
              <p:cNvPr id="125346" name="Rectangle 1454"/>
              <p:cNvSpPr>
                <a:spLocks noChangeArrowheads="1"/>
              </p:cNvSpPr>
              <p:nvPr/>
            </p:nvSpPr>
            <p:spPr bwMode="auto">
              <a:xfrm>
                <a:off x="4764" y="3050"/>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6</a:t>
                </a:r>
                <a:endParaRPr lang="en-US" sz="2000">
                  <a:latin typeface="Times New Roman" pitchFamily="18" charset="0"/>
                  <a:cs typeface="Times New Roman" pitchFamily="18" charset="0"/>
                </a:endParaRPr>
              </a:p>
            </p:txBody>
          </p:sp>
          <p:sp>
            <p:nvSpPr>
              <p:cNvPr id="125347" name="Rectangle 1455"/>
              <p:cNvSpPr>
                <a:spLocks noChangeArrowheads="1"/>
              </p:cNvSpPr>
              <p:nvPr/>
            </p:nvSpPr>
            <p:spPr bwMode="auto">
              <a:xfrm>
                <a:off x="4866" y="3050"/>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7</a:t>
                </a:r>
                <a:endParaRPr lang="en-US" sz="2000">
                  <a:latin typeface="Times New Roman" pitchFamily="18" charset="0"/>
                  <a:cs typeface="Times New Roman" pitchFamily="18" charset="0"/>
                </a:endParaRPr>
              </a:p>
            </p:txBody>
          </p:sp>
          <p:sp>
            <p:nvSpPr>
              <p:cNvPr id="125348" name="Rectangle 1456"/>
              <p:cNvSpPr>
                <a:spLocks noChangeArrowheads="1"/>
              </p:cNvSpPr>
              <p:nvPr/>
            </p:nvSpPr>
            <p:spPr bwMode="auto">
              <a:xfrm>
                <a:off x="4968" y="3050"/>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8</a:t>
                </a:r>
                <a:endParaRPr lang="en-US" sz="2000">
                  <a:latin typeface="Times New Roman" pitchFamily="18" charset="0"/>
                  <a:cs typeface="Times New Roman" pitchFamily="18" charset="0"/>
                </a:endParaRPr>
              </a:p>
            </p:txBody>
          </p:sp>
          <p:sp>
            <p:nvSpPr>
              <p:cNvPr id="125349" name="Rectangle 1457"/>
              <p:cNvSpPr>
                <a:spLocks noChangeArrowheads="1"/>
              </p:cNvSpPr>
              <p:nvPr/>
            </p:nvSpPr>
            <p:spPr bwMode="auto">
              <a:xfrm>
                <a:off x="5070" y="3050"/>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9</a:t>
                </a:r>
                <a:endParaRPr lang="en-US" sz="2000">
                  <a:latin typeface="Times New Roman" pitchFamily="18" charset="0"/>
                  <a:cs typeface="Times New Roman" pitchFamily="18" charset="0"/>
                </a:endParaRPr>
              </a:p>
            </p:txBody>
          </p:sp>
          <p:sp>
            <p:nvSpPr>
              <p:cNvPr id="125350" name="Rectangle 1459"/>
              <p:cNvSpPr>
                <a:spLocks noChangeArrowheads="1"/>
              </p:cNvSpPr>
              <p:nvPr/>
            </p:nvSpPr>
            <p:spPr bwMode="auto">
              <a:xfrm>
                <a:off x="4104" y="1811"/>
                <a:ext cx="1086" cy="650"/>
              </a:xfrm>
              <a:prstGeom prst="rect">
                <a:avLst/>
              </a:prstGeom>
              <a:solidFill>
                <a:srgbClr val="FFFFFF"/>
              </a:solidFill>
              <a:ln w="0">
                <a:solidFill>
                  <a:schemeClr val="bg2"/>
                </a:solidFill>
                <a:miter lim="800000"/>
                <a:headEnd/>
                <a:tailEnd/>
              </a:ln>
            </p:spPr>
            <p:txBody>
              <a:bodyPr/>
              <a:lstStyle/>
              <a:p>
                <a:endParaRPr lang="en-US" sz="2000">
                  <a:latin typeface="Times New Roman" pitchFamily="18" charset="0"/>
                  <a:cs typeface="Times New Roman" pitchFamily="18" charset="0"/>
                </a:endParaRPr>
              </a:p>
            </p:txBody>
          </p:sp>
          <p:sp>
            <p:nvSpPr>
              <p:cNvPr id="125351" name="Rectangle 1460"/>
              <p:cNvSpPr>
                <a:spLocks noChangeArrowheads="1"/>
              </p:cNvSpPr>
              <p:nvPr/>
            </p:nvSpPr>
            <p:spPr bwMode="auto">
              <a:xfrm>
                <a:off x="4224" y="1921"/>
                <a:ext cx="912" cy="374"/>
              </a:xfrm>
              <a:prstGeom prst="rect">
                <a:avLst/>
              </a:prstGeom>
              <a:no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352" name="Line 1461"/>
              <p:cNvSpPr>
                <a:spLocks noChangeShapeType="1"/>
              </p:cNvSpPr>
              <p:nvPr/>
            </p:nvSpPr>
            <p:spPr bwMode="auto">
              <a:xfrm>
                <a:off x="4224" y="2219"/>
                <a:ext cx="912"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53" name="Line 1462"/>
              <p:cNvSpPr>
                <a:spLocks noChangeShapeType="1"/>
              </p:cNvSpPr>
              <p:nvPr/>
            </p:nvSpPr>
            <p:spPr bwMode="auto">
              <a:xfrm>
                <a:off x="4224" y="2143"/>
                <a:ext cx="912"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54" name="Line 1463"/>
              <p:cNvSpPr>
                <a:spLocks noChangeShapeType="1"/>
              </p:cNvSpPr>
              <p:nvPr/>
            </p:nvSpPr>
            <p:spPr bwMode="auto">
              <a:xfrm>
                <a:off x="4224" y="2074"/>
                <a:ext cx="912"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55" name="Line 1464"/>
              <p:cNvSpPr>
                <a:spLocks noChangeShapeType="1"/>
              </p:cNvSpPr>
              <p:nvPr/>
            </p:nvSpPr>
            <p:spPr bwMode="auto">
              <a:xfrm>
                <a:off x="4224" y="1997"/>
                <a:ext cx="912"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56" name="Line 1465"/>
              <p:cNvSpPr>
                <a:spLocks noChangeShapeType="1"/>
              </p:cNvSpPr>
              <p:nvPr/>
            </p:nvSpPr>
            <p:spPr bwMode="auto">
              <a:xfrm>
                <a:off x="4224" y="1921"/>
                <a:ext cx="912"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57" name="Rectangle 1466"/>
              <p:cNvSpPr>
                <a:spLocks noChangeArrowheads="1"/>
              </p:cNvSpPr>
              <p:nvPr/>
            </p:nvSpPr>
            <p:spPr bwMode="auto">
              <a:xfrm>
                <a:off x="4224" y="1921"/>
                <a:ext cx="912" cy="374"/>
              </a:xfrm>
              <a:prstGeom prst="rect">
                <a:avLst/>
              </a:prstGeom>
              <a:noFill/>
              <a:ln w="9525">
                <a:solidFill>
                  <a:srgbClr val="808080"/>
                </a:solidFill>
                <a:miter lim="800000"/>
                <a:headEnd/>
                <a:tailEnd/>
              </a:ln>
            </p:spPr>
            <p:txBody>
              <a:bodyPr/>
              <a:lstStyle/>
              <a:p>
                <a:endParaRPr lang="en-US" sz="2000">
                  <a:latin typeface="Times New Roman" pitchFamily="18" charset="0"/>
                  <a:cs typeface="Times New Roman" pitchFamily="18" charset="0"/>
                </a:endParaRPr>
              </a:p>
            </p:txBody>
          </p:sp>
          <p:sp>
            <p:nvSpPr>
              <p:cNvPr id="125358" name="Rectangle 1467"/>
              <p:cNvSpPr>
                <a:spLocks noChangeArrowheads="1"/>
              </p:cNvSpPr>
              <p:nvPr/>
            </p:nvSpPr>
            <p:spPr bwMode="auto">
              <a:xfrm>
                <a:off x="4254" y="2261"/>
                <a:ext cx="42" cy="34"/>
              </a:xfrm>
              <a:prstGeom prst="rect">
                <a:avLst/>
              </a:prstGeom>
              <a:solidFill>
                <a:srgbClr val="993366"/>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359" name="Rectangle 1468"/>
              <p:cNvSpPr>
                <a:spLocks noChangeArrowheads="1"/>
              </p:cNvSpPr>
              <p:nvPr/>
            </p:nvSpPr>
            <p:spPr bwMode="auto">
              <a:xfrm>
                <a:off x="4356" y="2191"/>
                <a:ext cx="42" cy="104"/>
              </a:xfrm>
              <a:prstGeom prst="rect">
                <a:avLst/>
              </a:prstGeom>
              <a:solidFill>
                <a:srgbClr val="993366"/>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360" name="Rectangle 1469"/>
              <p:cNvSpPr>
                <a:spLocks noChangeArrowheads="1"/>
              </p:cNvSpPr>
              <p:nvPr/>
            </p:nvSpPr>
            <p:spPr bwMode="auto">
              <a:xfrm>
                <a:off x="4458" y="2205"/>
                <a:ext cx="42" cy="90"/>
              </a:xfrm>
              <a:prstGeom prst="rect">
                <a:avLst/>
              </a:prstGeom>
              <a:solidFill>
                <a:srgbClr val="993366"/>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361" name="Rectangle 1470"/>
              <p:cNvSpPr>
                <a:spLocks noChangeArrowheads="1"/>
              </p:cNvSpPr>
              <p:nvPr/>
            </p:nvSpPr>
            <p:spPr bwMode="auto">
              <a:xfrm>
                <a:off x="4560" y="2129"/>
                <a:ext cx="42" cy="166"/>
              </a:xfrm>
              <a:prstGeom prst="rect">
                <a:avLst/>
              </a:prstGeom>
              <a:solidFill>
                <a:srgbClr val="993366"/>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362" name="Rectangle 1471"/>
              <p:cNvSpPr>
                <a:spLocks noChangeArrowheads="1"/>
              </p:cNvSpPr>
              <p:nvPr/>
            </p:nvSpPr>
            <p:spPr bwMode="auto">
              <a:xfrm>
                <a:off x="4662" y="2184"/>
                <a:ext cx="36" cy="111"/>
              </a:xfrm>
              <a:prstGeom prst="rect">
                <a:avLst/>
              </a:prstGeom>
              <a:solidFill>
                <a:srgbClr val="993366"/>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363" name="Rectangle 1472"/>
              <p:cNvSpPr>
                <a:spLocks noChangeArrowheads="1"/>
              </p:cNvSpPr>
              <p:nvPr/>
            </p:nvSpPr>
            <p:spPr bwMode="auto">
              <a:xfrm>
                <a:off x="4758" y="2025"/>
                <a:ext cx="42" cy="270"/>
              </a:xfrm>
              <a:prstGeom prst="rect">
                <a:avLst/>
              </a:prstGeom>
              <a:solidFill>
                <a:srgbClr val="993366"/>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364" name="Rectangle 1473"/>
              <p:cNvSpPr>
                <a:spLocks noChangeArrowheads="1"/>
              </p:cNvSpPr>
              <p:nvPr/>
            </p:nvSpPr>
            <p:spPr bwMode="auto">
              <a:xfrm>
                <a:off x="4860" y="1963"/>
                <a:ext cx="42" cy="332"/>
              </a:xfrm>
              <a:prstGeom prst="rect">
                <a:avLst/>
              </a:prstGeom>
              <a:solidFill>
                <a:srgbClr val="993366"/>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365" name="Rectangle 1474"/>
              <p:cNvSpPr>
                <a:spLocks noChangeArrowheads="1"/>
              </p:cNvSpPr>
              <p:nvPr/>
            </p:nvSpPr>
            <p:spPr bwMode="auto">
              <a:xfrm>
                <a:off x="4962" y="1991"/>
                <a:ext cx="42" cy="304"/>
              </a:xfrm>
              <a:prstGeom prst="rect">
                <a:avLst/>
              </a:prstGeom>
              <a:solidFill>
                <a:srgbClr val="993366"/>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366" name="Rectangle 1475"/>
              <p:cNvSpPr>
                <a:spLocks noChangeArrowheads="1"/>
              </p:cNvSpPr>
              <p:nvPr/>
            </p:nvSpPr>
            <p:spPr bwMode="auto">
              <a:xfrm>
                <a:off x="5064" y="2219"/>
                <a:ext cx="42" cy="76"/>
              </a:xfrm>
              <a:prstGeom prst="rect">
                <a:avLst/>
              </a:prstGeom>
              <a:solidFill>
                <a:srgbClr val="993366"/>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367" name="Line 1476"/>
              <p:cNvSpPr>
                <a:spLocks noChangeShapeType="1"/>
              </p:cNvSpPr>
              <p:nvPr/>
            </p:nvSpPr>
            <p:spPr bwMode="auto">
              <a:xfrm>
                <a:off x="4224" y="1921"/>
                <a:ext cx="1" cy="374"/>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68" name="Line 1477"/>
              <p:cNvSpPr>
                <a:spLocks noChangeShapeType="1"/>
              </p:cNvSpPr>
              <p:nvPr/>
            </p:nvSpPr>
            <p:spPr bwMode="auto">
              <a:xfrm>
                <a:off x="4218" y="2295"/>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69" name="Line 1478"/>
              <p:cNvSpPr>
                <a:spLocks noChangeShapeType="1"/>
              </p:cNvSpPr>
              <p:nvPr/>
            </p:nvSpPr>
            <p:spPr bwMode="auto">
              <a:xfrm>
                <a:off x="4218" y="2219"/>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70" name="Line 1479"/>
              <p:cNvSpPr>
                <a:spLocks noChangeShapeType="1"/>
              </p:cNvSpPr>
              <p:nvPr/>
            </p:nvSpPr>
            <p:spPr bwMode="auto">
              <a:xfrm>
                <a:off x="4218" y="2143"/>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71" name="Line 1480"/>
              <p:cNvSpPr>
                <a:spLocks noChangeShapeType="1"/>
              </p:cNvSpPr>
              <p:nvPr/>
            </p:nvSpPr>
            <p:spPr bwMode="auto">
              <a:xfrm>
                <a:off x="4218" y="2074"/>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72" name="Line 1481"/>
              <p:cNvSpPr>
                <a:spLocks noChangeShapeType="1"/>
              </p:cNvSpPr>
              <p:nvPr/>
            </p:nvSpPr>
            <p:spPr bwMode="auto">
              <a:xfrm>
                <a:off x="4218" y="1997"/>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73" name="Line 1482"/>
              <p:cNvSpPr>
                <a:spLocks noChangeShapeType="1"/>
              </p:cNvSpPr>
              <p:nvPr/>
            </p:nvSpPr>
            <p:spPr bwMode="auto">
              <a:xfrm>
                <a:off x="4218" y="1921"/>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74" name="Line 1483"/>
              <p:cNvSpPr>
                <a:spLocks noChangeShapeType="1"/>
              </p:cNvSpPr>
              <p:nvPr/>
            </p:nvSpPr>
            <p:spPr bwMode="auto">
              <a:xfrm>
                <a:off x="4224" y="2295"/>
                <a:ext cx="912"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75" name="Line 1484"/>
              <p:cNvSpPr>
                <a:spLocks noChangeShapeType="1"/>
              </p:cNvSpPr>
              <p:nvPr/>
            </p:nvSpPr>
            <p:spPr bwMode="auto">
              <a:xfrm flipV="1">
                <a:off x="4224" y="229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76" name="Line 1485"/>
              <p:cNvSpPr>
                <a:spLocks noChangeShapeType="1"/>
              </p:cNvSpPr>
              <p:nvPr/>
            </p:nvSpPr>
            <p:spPr bwMode="auto">
              <a:xfrm flipV="1">
                <a:off x="4326" y="229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77" name="Line 1486"/>
              <p:cNvSpPr>
                <a:spLocks noChangeShapeType="1"/>
              </p:cNvSpPr>
              <p:nvPr/>
            </p:nvSpPr>
            <p:spPr bwMode="auto">
              <a:xfrm flipV="1">
                <a:off x="4428" y="229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78" name="Line 1487"/>
              <p:cNvSpPr>
                <a:spLocks noChangeShapeType="1"/>
              </p:cNvSpPr>
              <p:nvPr/>
            </p:nvSpPr>
            <p:spPr bwMode="auto">
              <a:xfrm flipV="1">
                <a:off x="4530" y="229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79" name="Line 1488"/>
              <p:cNvSpPr>
                <a:spLocks noChangeShapeType="1"/>
              </p:cNvSpPr>
              <p:nvPr/>
            </p:nvSpPr>
            <p:spPr bwMode="auto">
              <a:xfrm flipV="1">
                <a:off x="4632" y="229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80" name="Line 1489"/>
              <p:cNvSpPr>
                <a:spLocks noChangeShapeType="1"/>
              </p:cNvSpPr>
              <p:nvPr/>
            </p:nvSpPr>
            <p:spPr bwMode="auto">
              <a:xfrm flipV="1">
                <a:off x="4728" y="229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81" name="Line 1490"/>
              <p:cNvSpPr>
                <a:spLocks noChangeShapeType="1"/>
              </p:cNvSpPr>
              <p:nvPr/>
            </p:nvSpPr>
            <p:spPr bwMode="auto">
              <a:xfrm flipV="1">
                <a:off x="4830" y="229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82" name="Line 1491"/>
              <p:cNvSpPr>
                <a:spLocks noChangeShapeType="1"/>
              </p:cNvSpPr>
              <p:nvPr/>
            </p:nvSpPr>
            <p:spPr bwMode="auto">
              <a:xfrm flipV="1">
                <a:off x="4932" y="229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83" name="Line 1492"/>
              <p:cNvSpPr>
                <a:spLocks noChangeShapeType="1"/>
              </p:cNvSpPr>
              <p:nvPr/>
            </p:nvSpPr>
            <p:spPr bwMode="auto">
              <a:xfrm flipV="1">
                <a:off x="5034" y="229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84" name="Line 1493"/>
              <p:cNvSpPr>
                <a:spLocks noChangeShapeType="1"/>
              </p:cNvSpPr>
              <p:nvPr/>
            </p:nvSpPr>
            <p:spPr bwMode="auto">
              <a:xfrm flipV="1">
                <a:off x="5136" y="2295"/>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385" name="Rectangle 1494"/>
              <p:cNvSpPr>
                <a:spLocks noChangeArrowheads="1"/>
              </p:cNvSpPr>
              <p:nvPr/>
            </p:nvSpPr>
            <p:spPr bwMode="auto">
              <a:xfrm>
                <a:off x="4188" y="2274"/>
                <a:ext cx="12"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0</a:t>
                </a:r>
                <a:endParaRPr lang="en-US" sz="2000">
                  <a:latin typeface="Times New Roman" pitchFamily="18" charset="0"/>
                  <a:cs typeface="Times New Roman" pitchFamily="18" charset="0"/>
                </a:endParaRPr>
              </a:p>
            </p:txBody>
          </p:sp>
          <p:sp>
            <p:nvSpPr>
              <p:cNvPr id="125386" name="Rectangle 1495"/>
              <p:cNvSpPr>
                <a:spLocks noChangeArrowheads="1"/>
              </p:cNvSpPr>
              <p:nvPr/>
            </p:nvSpPr>
            <p:spPr bwMode="auto">
              <a:xfrm>
                <a:off x="4188" y="2198"/>
                <a:ext cx="12"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5</a:t>
                </a:r>
                <a:endParaRPr lang="en-US" sz="2000">
                  <a:latin typeface="Times New Roman" pitchFamily="18" charset="0"/>
                  <a:cs typeface="Times New Roman" pitchFamily="18" charset="0"/>
                </a:endParaRPr>
              </a:p>
            </p:txBody>
          </p:sp>
          <p:sp>
            <p:nvSpPr>
              <p:cNvPr id="125387" name="Rectangle 1496"/>
              <p:cNvSpPr>
                <a:spLocks noChangeArrowheads="1"/>
              </p:cNvSpPr>
              <p:nvPr/>
            </p:nvSpPr>
            <p:spPr bwMode="auto">
              <a:xfrm>
                <a:off x="4176" y="2122"/>
                <a:ext cx="24"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10</a:t>
                </a:r>
                <a:endParaRPr lang="en-US" sz="2000">
                  <a:latin typeface="Times New Roman" pitchFamily="18" charset="0"/>
                  <a:cs typeface="Times New Roman" pitchFamily="18" charset="0"/>
                </a:endParaRPr>
              </a:p>
            </p:txBody>
          </p:sp>
          <p:sp>
            <p:nvSpPr>
              <p:cNvPr id="125388" name="Rectangle 1497"/>
              <p:cNvSpPr>
                <a:spLocks noChangeArrowheads="1"/>
              </p:cNvSpPr>
              <p:nvPr/>
            </p:nvSpPr>
            <p:spPr bwMode="auto">
              <a:xfrm>
                <a:off x="4176" y="2053"/>
                <a:ext cx="24"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15</a:t>
                </a:r>
                <a:endParaRPr lang="en-US" sz="2000">
                  <a:latin typeface="Times New Roman" pitchFamily="18" charset="0"/>
                  <a:cs typeface="Times New Roman" pitchFamily="18" charset="0"/>
                </a:endParaRPr>
              </a:p>
            </p:txBody>
          </p:sp>
          <p:sp>
            <p:nvSpPr>
              <p:cNvPr id="125389" name="Rectangle 1498"/>
              <p:cNvSpPr>
                <a:spLocks noChangeArrowheads="1"/>
              </p:cNvSpPr>
              <p:nvPr/>
            </p:nvSpPr>
            <p:spPr bwMode="auto">
              <a:xfrm>
                <a:off x="4170" y="1977"/>
                <a:ext cx="24"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20</a:t>
                </a:r>
                <a:endParaRPr lang="en-US" sz="2000">
                  <a:latin typeface="Times New Roman" pitchFamily="18" charset="0"/>
                  <a:cs typeface="Times New Roman" pitchFamily="18" charset="0"/>
                </a:endParaRPr>
              </a:p>
            </p:txBody>
          </p:sp>
          <p:sp>
            <p:nvSpPr>
              <p:cNvPr id="125390" name="Rectangle 1499"/>
              <p:cNvSpPr>
                <a:spLocks noChangeArrowheads="1"/>
              </p:cNvSpPr>
              <p:nvPr/>
            </p:nvSpPr>
            <p:spPr bwMode="auto">
              <a:xfrm>
                <a:off x="4170" y="1901"/>
                <a:ext cx="24"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25</a:t>
                </a:r>
                <a:endParaRPr lang="en-US" sz="2000">
                  <a:latin typeface="Times New Roman" pitchFamily="18" charset="0"/>
                  <a:cs typeface="Times New Roman" pitchFamily="18" charset="0"/>
                </a:endParaRPr>
              </a:p>
            </p:txBody>
          </p:sp>
          <p:sp>
            <p:nvSpPr>
              <p:cNvPr id="125391" name="Rectangle 1500"/>
              <p:cNvSpPr>
                <a:spLocks noChangeArrowheads="1"/>
              </p:cNvSpPr>
              <p:nvPr/>
            </p:nvSpPr>
            <p:spPr bwMode="auto">
              <a:xfrm>
                <a:off x="4248" y="2330"/>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1</a:t>
                </a:r>
                <a:endParaRPr lang="en-US" sz="2000">
                  <a:latin typeface="Times New Roman" pitchFamily="18" charset="0"/>
                  <a:cs typeface="Times New Roman" pitchFamily="18" charset="0"/>
                </a:endParaRPr>
              </a:p>
            </p:txBody>
          </p:sp>
          <p:sp>
            <p:nvSpPr>
              <p:cNvPr id="125392" name="Rectangle 1501"/>
              <p:cNvSpPr>
                <a:spLocks noChangeArrowheads="1"/>
              </p:cNvSpPr>
              <p:nvPr/>
            </p:nvSpPr>
            <p:spPr bwMode="auto">
              <a:xfrm>
                <a:off x="4350" y="2330"/>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2</a:t>
                </a:r>
                <a:endParaRPr lang="en-US" sz="2000">
                  <a:latin typeface="Times New Roman" pitchFamily="18" charset="0"/>
                  <a:cs typeface="Times New Roman" pitchFamily="18" charset="0"/>
                </a:endParaRPr>
              </a:p>
            </p:txBody>
          </p:sp>
          <p:sp>
            <p:nvSpPr>
              <p:cNvPr id="125393" name="Rectangle 1502"/>
              <p:cNvSpPr>
                <a:spLocks noChangeArrowheads="1"/>
              </p:cNvSpPr>
              <p:nvPr/>
            </p:nvSpPr>
            <p:spPr bwMode="auto">
              <a:xfrm>
                <a:off x="4452" y="2330"/>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3</a:t>
                </a:r>
                <a:endParaRPr lang="en-US" sz="2000">
                  <a:latin typeface="Times New Roman" pitchFamily="18" charset="0"/>
                  <a:cs typeface="Times New Roman" pitchFamily="18" charset="0"/>
                </a:endParaRPr>
              </a:p>
            </p:txBody>
          </p:sp>
          <p:sp>
            <p:nvSpPr>
              <p:cNvPr id="125394" name="Rectangle 1503"/>
              <p:cNvSpPr>
                <a:spLocks noChangeArrowheads="1"/>
              </p:cNvSpPr>
              <p:nvPr/>
            </p:nvSpPr>
            <p:spPr bwMode="auto">
              <a:xfrm>
                <a:off x="4554" y="2330"/>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4</a:t>
                </a:r>
                <a:endParaRPr lang="en-US" sz="2000">
                  <a:latin typeface="Times New Roman" pitchFamily="18" charset="0"/>
                  <a:cs typeface="Times New Roman" pitchFamily="18" charset="0"/>
                </a:endParaRPr>
              </a:p>
            </p:txBody>
          </p:sp>
          <p:sp>
            <p:nvSpPr>
              <p:cNvPr id="125395" name="Rectangle 1504"/>
              <p:cNvSpPr>
                <a:spLocks noChangeArrowheads="1"/>
              </p:cNvSpPr>
              <p:nvPr/>
            </p:nvSpPr>
            <p:spPr bwMode="auto">
              <a:xfrm>
                <a:off x="4656" y="2330"/>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5</a:t>
                </a:r>
                <a:endParaRPr lang="en-US" sz="2000">
                  <a:latin typeface="Times New Roman" pitchFamily="18" charset="0"/>
                  <a:cs typeface="Times New Roman" pitchFamily="18" charset="0"/>
                </a:endParaRPr>
              </a:p>
            </p:txBody>
          </p:sp>
          <p:sp>
            <p:nvSpPr>
              <p:cNvPr id="125396" name="Rectangle 1505"/>
              <p:cNvSpPr>
                <a:spLocks noChangeArrowheads="1"/>
              </p:cNvSpPr>
              <p:nvPr/>
            </p:nvSpPr>
            <p:spPr bwMode="auto">
              <a:xfrm>
                <a:off x="4758" y="2330"/>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6</a:t>
                </a:r>
                <a:endParaRPr lang="en-US" sz="2000">
                  <a:latin typeface="Times New Roman" pitchFamily="18" charset="0"/>
                  <a:cs typeface="Times New Roman" pitchFamily="18" charset="0"/>
                </a:endParaRPr>
              </a:p>
            </p:txBody>
          </p:sp>
          <p:sp>
            <p:nvSpPr>
              <p:cNvPr id="125397" name="Rectangle 1506"/>
              <p:cNvSpPr>
                <a:spLocks noChangeArrowheads="1"/>
              </p:cNvSpPr>
              <p:nvPr/>
            </p:nvSpPr>
            <p:spPr bwMode="auto">
              <a:xfrm>
                <a:off x="4860" y="2330"/>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7</a:t>
                </a:r>
                <a:endParaRPr lang="en-US" sz="2000">
                  <a:latin typeface="Times New Roman" pitchFamily="18" charset="0"/>
                  <a:cs typeface="Times New Roman" pitchFamily="18" charset="0"/>
                </a:endParaRPr>
              </a:p>
            </p:txBody>
          </p:sp>
          <p:sp>
            <p:nvSpPr>
              <p:cNvPr id="125398" name="Rectangle 1507"/>
              <p:cNvSpPr>
                <a:spLocks noChangeArrowheads="1"/>
              </p:cNvSpPr>
              <p:nvPr/>
            </p:nvSpPr>
            <p:spPr bwMode="auto">
              <a:xfrm>
                <a:off x="4962" y="2330"/>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8</a:t>
                </a:r>
                <a:endParaRPr lang="en-US" sz="2000">
                  <a:latin typeface="Times New Roman" pitchFamily="18" charset="0"/>
                  <a:cs typeface="Times New Roman" pitchFamily="18" charset="0"/>
                </a:endParaRPr>
              </a:p>
            </p:txBody>
          </p:sp>
          <p:sp>
            <p:nvSpPr>
              <p:cNvPr id="125399" name="Rectangle 1508"/>
              <p:cNvSpPr>
                <a:spLocks noChangeArrowheads="1"/>
              </p:cNvSpPr>
              <p:nvPr/>
            </p:nvSpPr>
            <p:spPr bwMode="auto">
              <a:xfrm>
                <a:off x="5064" y="2330"/>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9</a:t>
                </a:r>
                <a:endParaRPr lang="en-US" sz="2000">
                  <a:latin typeface="Times New Roman" pitchFamily="18" charset="0"/>
                  <a:cs typeface="Times New Roman" pitchFamily="18" charset="0"/>
                </a:endParaRPr>
              </a:p>
            </p:txBody>
          </p:sp>
          <p:sp>
            <p:nvSpPr>
              <p:cNvPr id="125400" name="Rectangle 1510"/>
              <p:cNvSpPr>
                <a:spLocks noChangeArrowheads="1"/>
              </p:cNvSpPr>
              <p:nvPr/>
            </p:nvSpPr>
            <p:spPr bwMode="auto">
              <a:xfrm>
                <a:off x="4104" y="1085"/>
                <a:ext cx="1086" cy="650"/>
              </a:xfrm>
              <a:prstGeom prst="rect">
                <a:avLst/>
              </a:prstGeom>
              <a:solidFill>
                <a:srgbClr val="FFFFFF"/>
              </a:solidFill>
              <a:ln w="0">
                <a:solidFill>
                  <a:schemeClr val="bg2"/>
                </a:solidFill>
                <a:miter lim="800000"/>
                <a:headEnd/>
                <a:tailEnd/>
              </a:ln>
            </p:spPr>
            <p:txBody>
              <a:bodyPr/>
              <a:lstStyle/>
              <a:p>
                <a:endParaRPr lang="en-US" sz="2000">
                  <a:latin typeface="Times New Roman" pitchFamily="18" charset="0"/>
                  <a:cs typeface="Times New Roman" pitchFamily="18" charset="0"/>
                </a:endParaRPr>
              </a:p>
            </p:txBody>
          </p:sp>
          <p:sp>
            <p:nvSpPr>
              <p:cNvPr id="125401" name="Rectangle 1511"/>
              <p:cNvSpPr>
                <a:spLocks noChangeArrowheads="1"/>
              </p:cNvSpPr>
              <p:nvPr/>
            </p:nvSpPr>
            <p:spPr bwMode="auto">
              <a:xfrm>
                <a:off x="4224" y="1195"/>
                <a:ext cx="912" cy="374"/>
              </a:xfrm>
              <a:prstGeom prst="rect">
                <a:avLst/>
              </a:prstGeom>
              <a:noFill/>
              <a:ln w="9525">
                <a:noFill/>
                <a:miter lim="800000"/>
                <a:headEnd/>
                <a:tailEnd/>
              </a:ln>
            </p:spPr>
            <p:txBody>
              <a:bodyPr/>
              <a:lstStyle/>
              <a:p>
                <a:endParaRPr lang="en-US" sz="2000">
                  <a:latin typeface="Times New Roman" pitchFamily="18" charset="0"/>
                  <a:cs typeface="Times New Roman" pitchFamily="18" charset="0"/>
                </a:endParaRPr>
              </a:p>
            </p:txBody>
          </p:sp>
          <p:sp>
            <p:nvSpPr>
              <p:cNvPr id="125402" name="Line 1512"/>
              <p:cNvSpPr>
                <a:spLocks noChangeShapeType="1"/>
              </p:cNvSpPr>
              <p:nvPr/>
            </p:nvSpPr>
            <p:spPr bwMode="auto">
              <a:xfrm>
                <a:off x="4224" y="1493"/>
                <a:ext cx="912"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03" name="Line 1513"/>
              <p:cNvSpPr>
                <a:spLocks noChangeShapeType="1"/>
              </p:cNvSpPr>
              <p:nvPr/>
            </p:nvSpPr>
            <p:spPr bwMode="auto">
              <a:xfrm>
                <a:off x="4224" y="1417"/>
                <a:ext cx="912"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04" name="Line 1514"/>
              <p:cNvSpPr>
                <a:spLocks noChangeShapeType="1"/>
              </p:cNvSpPr>
              <p:nvPr/>
            </p:nvSpPr>
            <p:spPr bwMode="auto">
              <a:xfrm>
                <a:off x="4224" y="1348"/>
                <a:ext cx="912"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05" name="Line 1515"/>
              <p:cNvSpPr>
                <a:spLocks noChangeShapeType="1"/>
              </p:cNvSpPr>
              <p:nvPr/>
            </p:nvSpPr>
            <p:spPr bwMode="auto">
              <a:xfrm>
                <a:off x="4224" y="1271"/>
                <a:ext cx="912"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06" name="Line 1516"/>
              <p:cNvSpPr>
                <a:spLocks noChangeShapeType="1"/>
              </p:cNvSpPr>
              <p:nvPr/>
            </p:nvSpPr>
            <p:spPr bwMode="auto">
              <a:xfrm>
                <a:off x="4224" y="1195"/>
                <a:ext cx="912"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07" name="Rectangle 1517"/>
              <p:cNvSpPr>
                <a:spLocks noChangeArrowheads="1"/>
              </p:cNvSpPr>
              <p:nvPr/>
            </p:nvSpPr>
            <p:spPr bwMode="auto">
              <a:xfrm>
                <a:off x="4224" y="1195"/>
                <a:ext cx="912" cy="374"/>
              </a:xfrm>
              <a:prstGeom prst="rect">
                <a:avLst/>
              </a:prstGeom>
              <a:noFill/>
              <a:ln w="9525">
                <a:solidFill>
                  <a:srgbClr val="808080"/>
                </a:solidFill>
                <a:miter lim="800000"/>
                <a:headEnd/>
                <a:tailEnd/>
              </a:ln>
            </p:spPr>
            <p:txBody>
              <a:bodyPr/>
              <a:lstStyle/>
              <a:p>
                <a:endParaRPr lang="en-US" sz="2000">
                  <a:latin typeface="Times New Roman" pitchFamily="18" charset="0"/>
                  <a:cs typeface="Times New Roman" pitchFamily="18" charset="0"/>
                </a:endParaRPr>
              </a:p>
            </p:txBody>
          </p:sp>
          <p:sp>
            <p:nvSpPr>
              <p:cNvPr id="125408" name="Rectangle 1518"/>
              <p:cNvSpPr>
                <a:spLocks noChangeArrowheads="1"/>
              </p:cNvSpPr>
              <p:nvPr/>
            </p:nvSpPr>
            <p:spPr bwMode="auto">
              <a:xfrm>
                <a:off x="4254" y="1493"/>
                <a:ext cx="42" cy="76"/>
              </a:xfrm>
              <a:prstGeom prst="rect">
                <a:avLst/>
              </a:prstGeom>
              <a:solidFill>
                <a:srgbClr val="CCFFFF"/>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409" name="Rectangle 1519"/>
              <p:cNvSpPr>
                <a:spLocks noChangeArrowheads="1"/>
              </p:cNvSpPr>
              <p:nvPr/>
            </p:nvSpPr>
            <p:spPr bwMode="auto">
              <a:xfrm>
                <a:off x="4356" y="1451"/>
                <a:ext cx="42" cy="118"/>
              </a:xfrm>
              <a:prstGeom prst="rect">
                <a:avLst/>
              </a:prstGeom>
              <a:solidFill>
                <a:srgbClr val="CCFFFF"/>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410" name="Rectangle 1520"/>
              <p:cNvSpPr>
                <a:spLocks noChangeArrowheads="1"/>
              </p:cNvSpPr>
              <p:nvPr/>
            </p:nvSpPr>
            <p:spPr bwMode="auto">
              <a:xfrm>
                <a:off x="4458" y="1465"/>
                <a:ext cx="42" cy="104"/>
              </a:xfrm>
              <a:prstGeom prst="rect">
                <a:avLst/>
              </a:prstGeom>
              <a:solidFill>
                <a:srgbClr val="CCFFFF"/>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411" name="Rectangle 1521"/>
              <p:cNvSpPr>
                <a:spLocks noChangeArrowheads="1"/>
              </p:cNvSpPr>
              <p:nvPr/>
            </p:nvSpPr>
            <p:spPr bwMode="auto">
              <a:xfrm>
                <a:off x="4560" y="1355"/>
                <a:ext cx="42" cy="214"/>
              </a:xfrm>
              <a:prstGeom prst="rect">
                <a:avLst/>
              </a:prstGeom>
              <a:solidFill>
                <a:srgbClr val="CCFFFF"/>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412" name="Rectangle 1522"/>
              <p:cNvSpPr>
                <a:spLocks noChangeArrowheads="1"/>
              </p:cNvSpPr>
              <p:nvPr/>
            </p:nvSpPr>
            <p:spPr bwMode="auto">
              <a:xfrm>
                <a:off x="4662" y="1507"/>
                <a:ext cx="36" cy="62"/>
              </a:xfrm>
              <a:prstGeom prst="rect">
                <a:avLst/>
              </a:prstGeom>
              <a:solidFill>
                <a:srgbClr val="CCFFFF"/>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413" name="Rectangle 1523"/>
              <p:cNvSpPr>
                <a:spLocks noChangeArrowheads="1"/>
              </p:cNvSpPr>
              <p:nvPr/>
            </p:nvSpPr>
            <p:spPr bwMode="auto">
              <a:xfrm>
                <a:off x="4758" y="1320"/>
                <a:ext cx="42" cy="249"/>
              </a:xfrm>
              <a:prstGeom prst="rect">
                <a:avLst/>
              </a:prstGeom>
              <a:solidFill>
                <a:srgbClr val="CCFFFF"/>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414" name="Rectangle 1524"/>
              <p:cNvSpPr>
                <a:spLocks noChangeArrowheads="1"/>
              </p:cNvSpPr>
              <p:nvPr/>
            </p:nvSpPr>
            <p:spPr bwMode="auto">
              <a:xfrm>
                <a:off x="4860" y="1188"/>
                <a:ext cx="42" cy="381"/>
              </a:xfrm>
              <a:prstGeom prst="rect">
                <a:avLst/>
              </a:prstGeom>
              <a:solidFill>
                <a:srgbClr val="CCFFFF"/>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415" name="Rectangle 1525"/>
              <p:cNvSpPr>
                <a:spLocks noChangeArrowheads="1"/>
              </p:cNvSpPr>
              <p:nvPr/>
            </p:nvSpPr>
            <p:spPr bwMode="auto">
              <a:xfrm>
                <a:off x="4962" y="1341"/>
                <a:ext cx="42" cy="228"/>
              </a:xfrm>
              <a:prstGeom prst="rect">
                <a:avLst/>
              </a:prstGeom>
              <a:solidFill>
                <a:srgbClr val="CCFFFF"/>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416" name="Rectangle 1526"/>
              <p:cNvSpPr>
                <a:spLocks noChangeArrowheads="1"/>
              </p:cNvSpPr>
              <p:nvPr/>
            </p:nvSpPr>
            <p:spPr bwMode="auto">
              <a:xfrm>
                <a:off x="5064" y="1507"/>
                <a:ext cx="42" cy="62"/>
              </a:xfrm>
              <a:prstGeom prst="rect">
                <a:avLst/>
              </a:prstGeom>
              <a:solidFill>
                <a:srgbClr val="CCFFFF"/>
              </a:solidFill>
              <a:ln w="9525">
                <a:solidFill>
                  <a:srgbClr val="000000"/>
                </a:solidFill>
                <a:miter lim="800000"/>
                <a:headEnd/>
                <a:tailEnd/>
              </a:ln>
            </p:spPr>
            <p:txBody>
              <a:bodyPr/>
              <a:lstStyle/>
              <a:p>
                <a:endParaRPr lang="en-US" sz="2000">
                  <a:latin typeface="Times New Roman" pitchFamily="18" charset="0"/>
                  <a:cs typeface="Times New Roman" pitchFamily="18" charset="0"/>
                </a:endParaRPr>
              </a:p>
            </p:txBody>
          </p:sp>
          <p:sp>
            <p:nvSpPr>
              <p:cNvPr id="125417" name="Line 1527"/>
              <p:cNvSpPr>
                <a:spLocks noChangeShapeType="1"/>
              </p:cNvSpPr>
              <p:nvPr/>
            </p:nvSpPr>
            <p:spPr bwMode="auto">
              <a:xfrm>
                <a:off x="4224" y="1195"/>
                <a:ext cx="1" cy="374"/>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18" name="Line 1528"/>
              <p:cNvSpPr>
                <a:spLocks noChangeShapeType="1"/>
              </p:cNvSpPr>
              <p:nvPr/>
            </p:nvSpPr>
            <p:spPr bwMode="auto">
              <a:xfrm>
                <a:off x="4218" y="1569"/>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19" name="Line 1529"/>
              <p:cNvSpPr>
                <a:spLocks noChangeShapeType="1"/>
              </p:cNvSpPr>
              <p:nvPr/>
            </p:nvSpPr>
            <p:spPr bwMode="auto">
              <a:xfrm>
                <a:off x="4218" y="1493"/>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20" name="Line 1530"/>
              <p:cNvSpPr>
                <a:spLocks noChangeShapeType="1"/>
              </p:cNvSpPr>
              <p:nvPr/>
            </p:nvSpPr>
            <p:spPr bwMode="auto">
              <a:xfrm>
                <a:off x="4218" y="1417"/>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21" name="Line 1531"/>
              <p:cNvSpPr>
                <a:spLocks noChangeShapeType="1"/>
              </p:cNvSpPr>
              <p:nvPr/>
            </p:nvSpPr>
            <p:spPr bwMode="auto">
              <a:xfrm>
                <a:off x="4218" y="1348"/>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22" name="Line 1532"/>
              <p:cNvSpPr>
                <a:spLocks noChangeShapeType="1"/>
              </p:cNvSpPr>
              <p:nvPr/>
            </p:nvSpPr>
            <p:spPr bwMode="auto">
              <a:xfrm>
                <a:off x="4218" y="1271"/>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23" name="Line 1533"/>
              <p:cNvSpPr>
                <a:spLocks noChangeShapeType="1"/>
              </p:cNvSpPr>
              <p:nvPr/>
            </p:nvSpPr>
            <p:spPr bwMode="auto">
              <a:xfrm>
                <a:off x="4218" y="1195"/>
                <a:ext cx="6"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24" name="Line 1534"/>
              <p:cNvSpPr>
                <a:spLocks noChangeShapeType="1"/>
              </p:cNvSpPr>
              <p:nvPr/>
            </p:nvSpPr>
            <p:spPr bwMode="auto">
              <a:xfrm>
                <a:off x="4224" y="1569"/>
                <a:ext cx="912" cy="1"/>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25" name="Line 1535"/>
              <p:cNvSpPr>
                <a:spLocks noChangeShapeType="1"/>
              </p:cNvSpPr>
              <p:nvPr/>
            </p:nvSpPr>
            <p:spPr bwMode="auto">
              <a:xfrm flipV="1">
                <a:off x="4224" y="1569"/>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26" name="Line 1536"/>
              <p:cNvSpPr>
                <a:spLocks noChangeShapeType="1"/>
              </p:cNvSpPr>
              <p:nvPr/>
            </p:nvSpPr>
            <p:spPr bwMode="auto">
              <a:xfrm flipV="1">
                <a:off x="4326" y="1569"/>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27" name="Line 1537"/>
              <p:cNvSpPr>
                <a:spLocks noChangeShapeType="1"/>
              </p:cNvSpPr>
              <p:nvPr/>
            </p:nvSpPr>
            <p:spPr bwMode="auto">
              <a:xfrm flipV="1">
                <a:off x="4428" y="1569"/>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28" name="Line 1538"/>
              <p:cNvSpPr>
                <a:spLocks noChangeShapeType="1"/>
              </p:cNvSpPr>
              <p:nvPr/>
            </p:nvSpPr>
            <p:spPr bwMode="auto">
              <a:xfrm flipV="1">
                <a:off x="4530" y="1569"/>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29" name="Line 1539"/>
              <p:cNvSpPr>
                <a:spLocks noChangeShapeType="1"/>
              </p:cNvSpPr>
              <p:nvPr/>
            </p:nvSpPr>
            <p:spPr bwMode="auto">
              <a:xfrm flipV="1">
                <a:off x="4632" y="1569"/>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30" name="Line 1540"/>
              <p:cNvSpPr>
                <a:spLocks noChangeShapeType="1"/>
              </p:cNvSpPr>
              <p:nvPr/>
            </p:nvSpPr>
            <p:spPr bwMode="auto">
              <a:xfrm flipV="1">
                <a:off x="4728" y="1569"/>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31" name="Line 1541"/>
              <p:cNvSpPr>
                <a:spLocks noChangeShapeType="1"/>
              </p:cNvSpPr>
              <p:nvPr/>
            </p:nvSpPr>
            <p:spPr bwMode="auto">
              <a:xfrm flipV="1">
                <a:off x="4830" y="1569"/>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32" name="Line 1542"/>
              <p:cNvSpPr>
                <a:spLocks noChangeShapeType="1"/>
              </p:cNvSpPr>
              <p:nvPr/>
            </p:nvSpPr>
            <p:spPr bwMode="auto">
              <a:xfrm flipV="1">
                <a:off x="4932" y="1569"/>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33" name="Line 1543"/>
              <p:cNvSpPr>
                <a:spLocks noChangeShapeType="1"/>
              </p:cNvSpPr>
              <p:nvPr/>
            </p:nvSpPr>
            <p:spPr bwMode="auto">
              <a:xfrm flipV="1">
                <a:off x="5034" y="1569"/>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34" name="Line 1544"/>
              <p:cNvSpPr>
                <a:spLocks noChangeShapeType="1"/>
              </p:cNvSpPr>
              <p:nvPr/>
            </p:nvSpPr>
            <p:spPr bwMode="auto">
              <a:xfrm flipV="1">
                <a:off x="5136" y="1569"/>
                <a:ext cx="1" cy="7"/>
              </a:xfrm>
              <a:prstGeom prst="line">
                <a:avLst/>
              </a:prstGeom>
              <a:noFill/>
              <a:ln w="0">
                <a:solidFill>
                  <a:srgbClr val="000000"/>
                </a:solidFill>
                <a:round/>
                <a:headEnd/>
                <a:tailEnd/>
              </a:ln>
            </p:spPr>
            <p:txBody>
              <a:bodyPr/>
              <a:lstStyle/>
              <a:p>
                <a:endParaRPr lang="en-US" sz="2000">
                  <a:latin typeface="Times New Roman" pitchFamily="18" charset="0"/>
                  <a:cs typeface="Times New Roman" pitchFamily="18" charset="0"/>
                </a:endParaRPr>
              </a:p>
            </p:txBody>
          </p:sp>
          <p:sp>
            <p:nvSpPr>
              <p:cNvPr id="125435" name="Rectangle 1545"/>
              <p:cNvSpPr>
                <a:spLocks noChangeArrowheads="1"/>
              </p:cNvSpPr>
              <p:nvPr/>
            </p:nvSpPr>
            <p:spPr bwMode="auto">
              <a:xfrm>
                <a:off x="4188" y="1548"/>
                <a:ext cx="12"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0</a:t>
                </a:r>
                <a:endParaRPr lang="en-US" sz="2000">
                  <a:latin typeface="Times New Roman" pitchFamily="18" charset="0"/>
                  <a:cs typeface="Times New Roman" pitchFamily="18" charset="0"/>
                </a:endParaRPr>
              </a:p>
            </p:txBody>
          </p:sp>
          <p:sp>
            <p:nvSpPr>
              <p:cNvPr id="125436" name="Rectangle 1546"/>
              <p:cNvSpPr>
                <a:spLocks noChangeArrowheads="1"/>
              </p:cNvSpPr>
              <p:nvPr/>
            </p:nvSpPr>
            <p:spPr bwMode="auto">
              <a:xfrm>
                <a:off x="4188" y="1472"/>
                <a:ext cx="12"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5</a:t>
                </a:r>
                <a:endParaRPr lang="en-US" sz="2000">
                  <a:latin typeface="Times New Roman" pitchFamily="18" charset="0"/>
                  <a:cs typeface="Times New Roman" pitchFamily="18" charset="0"/>
                </a:endParaRPr>
              </a:p>
            </p:txBody>
          </p:sp>
          <p:sp>
            <p:nvSpPr>
              <p:cNvPr id="125437" name="Rectangle 1547"/>
              <p:cNvSpPr>
                <a:spLocks noChangeArrowheads="1"/>
              </p:cNvSpPr>
              <p:nvPr/>
            </p:nvSpPr>
            <p:spPr bwMode="auto">
              <a:xfrm>
                <a:off x="4176" y="1396"/>
                <a:ext cx="24"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10</a:t>
                </a:r>
                <a:endParaRPr lang="en-US" sz="2000">
                  <a:latin typeface="Times New Roman" pitchFamily="18" charset="0"/>
                  <a:cs typeface="Times New Roman" pitchFamily="18" charset="0"/>
                </a:endParaRPr>
              </a:p>
            </p:txBody>
          </p:sp>
          <p:sp>
            <p:nvSpPr>
              <p:cNvPr id="125438" name="Rectangle 1548"/>
              <p:cNvSpPr>
                <a:spLocks noChangeArrowheads="1"/>
              </p:cNvSpPr>
              <p:nvPr/>
            </p:nvSpPr>
            <p:spPr bwMode="auto">
              <a:xfrm>
                <a:off x="4176" y="1327"/>
                <a:ext cx="24"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15</a:t>
                </a:r>
                <a:endParaRPr lang="en-US" sz="2000">
                  <a:latin typeface="Times New Roman" pitchFamily="18" charset="0"/>
                  <a:cs typeface="Times New Roman" pitchFamily="18" charset="0"/>
                </a:endParaRPr>
              </a:p>
            </p:txBody>
          </p:sp>
          <p:sp>
            <p:nvSpPr>
              <p:cNvPr id="125439" name="Rectangle 1549"/>
              <p:cNvSpPr>
                <a:spLocks noChangeArrowheads="1"/>
              </p:cNvSpPr>
              <p:nvPr/>
            </p:nvSpPr>
            <p:spPr bwMode="auto">
              <a:xfrm>
                <a:off x="4170" y="1251"/>
                <a:ext cx="24"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20</a:t>
                </a:r>
                <a:endParaRPr lang="en-US" sz="2000">
                  <a:latin typeface="Times New Roman" pitchFamily="18" charset="0"/>
                  <a:cs typeface="Times New Roman" pitchFamily="18" charset="0"/>
                </a:endParaRPr>
              </a:p>
            </p:txBody>
          </p:sp>
          <p:sp>
            <p:nvSpPr>
              <p:cNvPr id="125440" name="Rectangle 1550"/>
              <p:cNvSpPr>
                <a:spLocks noChangeArrowheads="1"/>
              </p:cNvSpPr>
              <p:nvPr/>
            </p:nvSpPr>
            <p:spPr bwMode="auto">
              <a:xfrm>
                <a:off x="4170" y="1175"/>
                <a:ext cx="24"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25</a:t>
                </a:r>
                <a:endParaRPr lang="en-US" sz="2000">
                  <a:latin typeface="Times New Roman" pitchFamily="18" charset="0"/>
                  <a:cs typeface="Times New Roman" pitchFamily="18" charset="0"/>
                </a:endParaRPr>
              </a:p>
            </p:txBody>
          </p:sp>
          <p:sp>
            <p:nvSpPr>
              <p:cNvPr id="125441" name="Rectangle 1551"/>
              <p:cNvSpPr>
                <a:spLocks noChangeArrowheads="1"/>
              </p:cNvSpPr>
              <p:nvPr/>
            </p:nvSpPr>
            <p:spPr bwMode="auto">
              <a:xfrm>
                <a:off x="4248" y="1604"/>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1</a:t>
                </a:r>
                <a:endParaRPr lang="en-US" sz="2000">
                  <a:latin typeface="Times New Roman" pitchFamily="18" charset="0"/>
                  <a:cs typeface="Times New Roman" pitchFamily="18" charset="0"/>
                </a:endParaRPr>
              </a:p>
            </p:txBody>
          </p:sp>
          <p:sp>
            <p:nvSpPr>
              <p:cNvPr id="125442" name="Rectangle 1552"/>
              <p:cNvSpPr>
                <a:spLocks noChangeArrowheads="1"/>
              </p:cNvSpPr>
              <p:nvPr/>
            </p:nvSpPr>
            <p:spPr bwMode="auto">
              <a:xfrm>
                <a:off x="4350" y="1604"/>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2</a:t>
                </a:r>
                <a:endParaRPr lang="en-US" sz="2000">
                  <a:latin typeface="Times New Roman" pitchFamily="18" charset="0"/>
                  <a:cs typeface="Times New Roman" pitchFamily="18" charset="0"/>
                </a:endParaRPr>
              </a:p>
            </p:txBody>
          </p:sp>
          <p:sp>
            <p:nvSpPr>
              <p:cNvPr id="125443" name="Rectangle 1553"/>
              <p:cNvSpPr>
                <a:spLocks noChangeArrowheads="1"/>
              </p:cNvSpPr>
              <p:nvPr/>
            </p:nvSpPr>
            <p:spPr bwMode="auto">
              <a:xfrm>
                <a:off x="4452" y="1604"/>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3</a:t>
                </a:r>
                <a:endParaRPr lang="en-US" sz="2000">
                  <a:latin typeface="Times New Roman" pitchFamily="18" charset="0"/>
                  <a:cs typeface="Times New Roman" pitchFamily="18" charset="0"/>
                </a:endParaRPr>
              </a:p>
            </p:txBody>
          </p:sp>
          <p:sp>
            <p:nvSpPr>
              <p:cNvPr id="125444" name="Rectangle 1554"/>
              <p:cNvSpPr>
                <a:spLocks noChangeArrowheads="1"/>
              </p:cNvSpPr>
              <p:nvPr/>
            </p:nvSpPr>
            <p:spPr bwMode="auto">
              <a:xfrm>
                <a:off x="4554" y="1604"/>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4</a:t>
                </a:r>
                <a:endParaRPr lang="en-US" sz="2000">
                  <a:latin typeface="Times New Roman" pitchFamily="18" charset="0"/>
                  <a:cs typeface="Times New Roman" pitchFamily="18" charset="0"/>
                </a:endParaRPr>
              </a:p>
            </p:txBody>
          </p:sp>
          <p:sp>
            <p:nvSpPr>
              <p:cNvPr id="125445" name="Rectangle 1555"/>
              <p:cNvSpPr>
                <a:spLocks noChangeArrowheads="1"/>
              </p:cNvSpPr>
              <p:nvPr/>
            </p:nvSpPr>
            <p:spPr bwMode="auto">
              <a:xfrm>
                <a:off x="4656" y="1604"/>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5</a:t>
                </a:r>
                <a:endParaRPr lang="en-US" sz="2000">
                  <a:latin typeface="Times New Roman" pitchFamily="18" charset="0"/>
                  <a:cs typeface="Times New Roman" pitchFamily="18" charset="0"/>
                </a:endParaRPr>
              </a:p>
            </p:txBody>
          </p:sp>
          <p:sp>
            <p:nvSpPr>
              <p:cNvPr id="125446" name="Rectangle 1556"/>
              <p:cNvSpPr>
                <a:spLocks noChangeArrowheads="1"/>
              </p:cNvSpPr>
              <p:nvPr/>
            </p:nvSpPr>
            <p:spPr bwMode="auto">
              <a:xfrm>
                <a:off x="4758" y="1604"/>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6</a:t>
                </a:r>
                <a:endParaRPr lang="en-US" sz="2000">
                  <a:latin typeface="Times New Roman" pitchFamily="18" charset="0"/>
                  <a:cs typeface="Times New Roman" pitchFamily="18" charset="0"/>
                </a:endParaRPr>
              </a:p>
            </p:txBody>
          </p:sp>
          <p:sp>
            <p:nvSpPr>
              <p:cNvPr id="125447" name="Rectangle 1557"/>
              <p:cNvSpPr>
                <a:spLocks noChangeArrowheads="1"/>
              </p:cNvSpPr>
              <p:nvPr/>
            </p:nvSpPr>
            <p:spPr bwMode="auto">
              <a:xfrm>
                <a:off x="4860" y="1604"/>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7</a:t>
                </a:r>
                <a:endParaRPr lang="en-US" sz="2000">
                  <a:latin typeface="Times New Roman" pitchFamily="18" charset="0"/>
                  <a:cs typeface="Times New Roman" pitchFamily="18" charset="0"/>
                </a:endParaRPr>
              </a:p>
            </p:txBody>
          </p:sp>
          <p:sp>
            <p:nvSpPr>
              <p:cNvPr id="125448" name="Rectangle 1558"/>
              <p:cNvSpPr>
                <a:spLocks noChangeArrowheads="1"/>
              </p:cNvSpPr>
              <p:nvPr/>
            </p:nvSpPr>
            <p:spPr bwMode="auto">
              <a:xfrm>
                <a:off x="4962" y="1604"/>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8</a:t>
                </a:r>
                <a:endParaRPr lang="en-US" sz="2000">
                  <a:latin typeface="Times New Roman" pitchFamily="18" charset="0"/>
                  <a:cs typeface="Times New Roman" pitchFamily="18" charset="0"/>
                </a:endParaRPr>
              </a:p>
            </p:txBody>
          </p:sp>
          <p:sp>
            <p:nvSpPr>
              <p:cNvPr id="125449" name="Rectangle 1559"/>
              <p:cNvSpPr>
                <a:spLocks noChangeArrowheads="1"/>
              </p:cNvSpPr>
              <p:nvPr/>
            </p:nvSpPr>
            <p:spPr bwMode="auto">
              <a:xfrm>
                <a:off x="5064" y="1604"/>
                <a:ext cx="50" cy="29"/>
              </a:xfrm>
              <a:prstGeom prst="rect">
                <a:avLst/>
              </a:prstGeom>
              <a:noFill/>
              <a:ln w="9525">
                <a:noFill/>
                <a:miter lim="800000"/>
                <a:headEnd/>
                <a:tailEnd/>
              </a:ln>
            </p:spPr>
            <p:txBody>
              <a:bodyPr wrap="none" lIns="0" tIns="0" rIns="0" bIns="0">
                <a:spAutoFit/>
              </a:bodyPr>
              <a:lstStyle/>
              <a:p>
                <a:r>
                  <a:rPr lang="en-US" sz="300">
                    <a:solidFill>
                      <a:srgbClr val="000000"/>
                    </a:solidFill>
                    <a:latin typeface="Times New Roman" pitchFamily="18" charset="0"/>
                    <a:cs typeface="Times New Roman" pitchFamily="18" charset="0"/>
                  </a:rPr>
                  <a:t>OL 9</a:t>
                </a:r>
                <a:endParaRPr lang="en-US" sz="2000">
                  <a:latin typeface="Times New Roman" pitchFamily="18" charset="0"/>
                  <a:cs typeface="Times New Roman" pitchFamily="18" charset="0"/>
                </a:endParaRPr>
              </a:p>
            </p:txBody>
          </p:sp>
          <p:sp>
            <p:nvSpPr>
              <p:cNvPr id="125450" name="Text Box 1561"/>
              <p:cNvSpPr txBox="1">
                <a:spLocks noChangeArrowheads="1"/>
              </p:cNvSpPr>
              <p:nvPr/>
            </p:nvSpPr>
            <p:spPr bwMode="auto">
              <a:xfrm>
                <a:off x="3136" y="3304"/>
                <a:ext cx="209" cy="213"/>
              </a:xfrm>
              <a:prstGeom prst="rect">
                <a:avLst/>
              </a:prstGeom>
              <a:noFill/>
              <a:ln w="9525">
                <a:noFill/>
                <a:miter lim="800000"/>
                <a:headEnd/>
                <a:tailEnd/>
              </a:ln>
            </p:spPr>
            <p:txBody>
              <a:bodyPr wrap="none">
                <a:spAutoFit/>
              </a:bodyPr>
              <a:lstStyle/>
              <a:p>
                <a:pPr eaLnBrk="0" hangingPunct="0"/>
                <a:r>
                  <a:rPr lang="it-IT" sz="1600" b="1">
                    <a:solidFill>
                      <a:schemeClr val="tx2"/>
                    </a:solidFill>
                    <a:latin typeface="Times New Roman" pitchFamily="18" charset="0"/>
                    <a:cs typeface="Times New Roman" pitchFamily="18" charset="0"/>
                  </a:rPr>
                  <a:t>A</a:t>
                </a:r>
              </a:p>
            </p:txBody>
          </p:sp>
          <p:sp>
            <p:nvSpPr>
              <p:cNvPr id="125451" name="Text Box 1562"/>
              <p:cNvSpPr txBox="1">
                <a:spLocks noChangeArrowheads="1"/>
              </p:cNvSpPr>
              <p:nvPr/>
            </p:nvSpPr>
            <p:spPr bwMode="auto">
              <a:xfrm>
                <a:off x="3072" y="2681"/>
                <a:ext cx="209" cy="213"/>
              </a:xfrm>
              <a:prstGeom prst="rect">
                <a:avLst/>
              </a:prstGeom>
              <a:noFill/>
              <a:ln w="9525">
                <a:noFill/>
                <a:miter lim="800000"/>
                <a:headEnd/>
                <a:tailEnd/>
              </a:ln>
            </p:spPr>
            <p:txBody>
              <a:bodyPr wrap="none">
                <a:spAutoFit/>
              </a:bodyPr>
              <a:lstStyle/>
              <a:p>
                <a:pPr eaLnBrk="0" hangingPunct="0"/>
                <a:r>
                  <a:rPr lang="it-IT" sz="1600" b="1">
                    <a:solidFill>
                      <a:schemeClr val="tx2"/>
                    </a:solidFill>
                    <a:latin typeface="Times New Roman" pitchFamily="18" charset="0"/>
                    <a:cs typeface="Times New Roman" pitchFamily="18" charset="0"/>
                  </a:rPr>
                  <a:t>A</a:t>
                </a:r>
              </a:p>
            </p:txBody>
          </p:sp>
          <p:sp>
            <p:nvSpPr>
              <p:cNvPr id="125452" name="Text Box 1563"/>
              <p:cNvSpPr txBox="1">
                <a:spLocks noChangeArrowheads="1"/>
              </p:cNvSpPr>
              <p:nvPr/>
            </p:nvSpPr>
            <p:spPr bwMode="auto">
              <a:xfrm>
                <a:off x="3024" y="2048"/>
                <a:ext cx="209" cy="213"/>
              </a:xfrm>
              <a:prstGeom prst="rect">
                <a:avLst/>
              </a:prstGeom>
              <a:noFill/>
              <a:ln w="9525">
                <a:noFill/>
                <a:miter lim="800000"/>
                <a:headEnd/>
                <a:tailEnd/>
              </a:ln>
            </p:spPr>
            <p:txBody>
              <a:bodyPr wrap="none">
                <a:spAutoFit/>
              </a:bodyPr>
              <a:lstStyle/>
              <a:p>
                <a:pPr eaLnBrk="0" hangingPunct="0"/>
                <a:r>
                  <a:rPr lang="it-IT" sz="1600" b="1">
                    <a:solidFill>
                      <a:schemeClr val="tx2"/>
                    </a:solidFill>
                    <a:latin typeface="Times New Roman" pitchFamily="18" charset="0"/>
                    <a:cs typeface="Times New Roman" pitchFamily="18" charset="0"/>
                  </a:rPr>
                  <a:t>A</a:t>
                </a:r>
              </a:p>
            </p:txBody>
          </p:sp>
          <p:sp>
            <p:nvSpPr>
              <p:cNvPr id="125453" name="Text Box 1564"/>
              <p:cNvSpPr txBox="1">
                <a:spLocks noChangeArrowheads="1"/>
              </p:cNvSpPr>
              <p:nvPr/>
            </p:nvSpPr>
            <p:spPr bwMode="auto">
              <a:xfrm>
                <a:off x="2880" y="1416"/>
                <a:ext cx="202" cy="213"/>
              </a:xfrm>
              <a:prstGeom prst="rect">
                <a:avLst/>
              </a:prstGeom>
              <a:noFill/>
              <a:ln w="9525">
                <a:noFill/>
                <a:miter lim="800000"/>
                <a:headEnd/>
                <a:tailEnd/>
              </a:ln>
            </p:spPr>
            <p:txBody>
              <a:bodyPr wrap="none">
                <a:spAutoFit/>
              </a:bodyPr>
              <a:lstStyle/>
              <a:p>
                <a:pPr eaLnBrk="0" hangingPunct="0"/>
                <a:r>
                  <a:rPr lang="it-IT" sz="1600" b="1">
                    <a:solidFill>
                      <a:schemeClr val="tx2"/>
                    </a:solidFill>
                    <a:latin typeface="Times New Roman" pitchFamily="18" charset="0"/>
                    <a:cs typeface="Times New Roman" pitchFamily="18" charset="0"/>
                  </a:rPr>
                  <a:t>B</a:t>
                </a:r>
              </a:p>
            </p:txBody>
          </p:sp>
        </p:grpSp>
      </p:grpSp>
      <p:sp>
        <p:nvSpPr>
          <p:cNvPr id="529" name="Title 1"/>
          <p:cNvSpPr txBox="1">
            <a:spLocks/>
          </p:cNvSpPr>
          <p:nvPr/>
        </p:nvSpPr>
        <p:spPr>
          <a:xfrm>
            <a:off x="3124200" y="152400"/>
            <a:ext cx="6019800" cy="1143000"/>
          </a:xfrm>
          <a:prstGeom prst="rect">
            <a:avLst/>
          </a:prstGeom>
        </p:spPr>
        <p:txBody>
          <a:bodyPr/>
          <a:lstStyle>
            <a:lvl1pPr algn="ctr">
              <a:defRPr sz="3200">
                <a:solidFill>
                  <a:schemeClr val="tx1"/>
                </a:solidFill>
                <a:latin typeface="Arial" pitchFamily="34" charset="0"/>
                <a:cs typeface="Arial" pitchFamily="34" charset="0"/>
              </a:defRPr>
            </a:lvl1pPr>
          </a:lstStyle>
          <a:p>
            <a:pPr lvl="0" eaLnBrk="0" hangingPunct="0">
              <a:defRPr/>
            </a:pPr>
            <a:r>
              <a:rPr lang="en-US" sz="3600" b="1" kern="0" dirty="0" smtClean="0">
                <a:effectLst>
                  <a:outerShdw blurRad="38100" dist="38100" dir="2700000" algn="tl">
                    <a:srgbClr val="C0C0C0"/>
                  </a:outerShdw>
                </a:effectLst>
              </a:rPr>
              <a:t>product improvement</a:t>
            </a:r>
          </a:p>
          <a:p>
            <a:pPr lvl="0" eaLnBrk="0" hangingPunct="0">
              <a:defRPr/>
            </a:pPr>
            <a:r>
              <a:rPr lang="en-US" sz="2000" b="1" kern="0" dirty="0" smtClean="0">
                <a:effectLst>
                  <a:outerShdw blurRad="38100" dist="38100" dir="2700000" algn="tl">
                    <a:srgbClr val="C0C0C0"/>
                  </a:outerShdw>
                </a:effectLst>
                <a:latin typeface="Garamond" pitchFamily="18" charset="0"/>
                <a:cs typeface="AngsanaUPC" pitchFamily="18" charset="-34"/>
              </a:rPr>
              <a:t>RESULTS</a:t>
            </a:r>
            <a:endParaRPr kumimoji="0" lang="en-US" sz="2000" b="1" i="0" u="none" strike="noStrike" kern="0" cap="none" spc="0" normalizeH="0" baseline="0" noProof="0" dirty="0">
              <a:ln>
                <a:noFill/>
              </a:ln>
              <a:solidFill>
                <a:schemeClr val="tx1"/>
              </a:solidFill>
              <a:effectLst>
                <a:outerShdw blurRad="38100" dist="38100" dir="2700000" algn="tl">
                  <a:srgbClr val="C0C0C0"/>
                </a:outerShdw>
              </a:effectLst>
              <a:uLnTx/>
              <a:uFillTx/>
              <a:latin typeface="Garamond" pitchFamily="18" charset="0"/>
              <a:ea typeface="+mj-ea"/>
              <a:cs typeface="AngsanaUPC" pitchFamily="18" charset="-34"/>
            </a:endParaRPr>
          </a:p>
        </p:txBody>
      </p:sp>
      <p:sp>
        <p:nvSpPr>
          <p:cNvPr id="526" name="Rectangle 4"/>
          <p:cNvSpPr txBox="1">
            <a:spLocks noChangeArrowheads="1"/>
          </p:cNvSpPr>
          <p:nvPr/>
        </p:nvSpPr>
        <p:spPr>
          <a:xfrm>
            <a:off x="381000" y="6310393"/>
            <a:ext cx="2590800" cy="395207"/>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t>© 2011 Sensory Works, Inc.</a:t>
            </a:r>
            <a:endParaRPr kumimoji="0" lang="en-US" sz="14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531" name="Rectangle 6"/>
          <p:cNvSpPr txBox="1">
            <a:spLocks noChangeArrowheads="1"/>
          </p:cNvSpPr>
          <p:nvPr/>
        </p:nvSpPr>
        <p:spPr>
          <a:xfrm>
            <a:off x="6858000" y="6310393"/>
            <a:ext cx="1905000" cy="395207"/>
          </a:xfrm>
          <a:prstGeom prst="rect">
            <a:avLst/>
          </a:prstGeo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37FAEA2-94D3-44C9-95E4-6AFD1CCFB59B}" type="slidenum">
              <a:rPr kumimoji="0" lang="en-US"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ontent Placeholder 32"/>
          <p:cNvSpPr>
            <a:spLocks noGrp="1"/>
          </p:cNvSpPr>
          <p:nvPr>
            <p:ph idx="1"/>
          </p:nvPr>
        </p:nvSpPr>
        <p:spPr/>
        <p:txBody>
          <a:bodyPr/>
          <a:lstStyle/>
          <a:p>
            <a:endParaRPr lang="en-US"/>
          </a:p>
        </p:txBody>
      </p:sp>
      <p:sp>
        <p:nvSpPr>
          <p:cNvPr id="125958" name="Rectangle 1027"/>
          <p:cNvSpPr>
            <a:spLocks noChangeArrowheads="1"/>
          </p:cNvSpPr>
          <p:nvPr/>
        </p:nvSpPr>
        <p:spPr bwMode="auto">
          <a:xfrm>
            <a:off x="1457325" y="5240338"/>
            <a:ext cx="3114675" cy="9525"/>
          </a:xfrm>
          <a:prstGeom prst="rect">
            <a:avLst/>
          </a:prstGeom>
          <a:solidFill>
            <a:srgbClr val="8282D9"/>
          </a:solidFill>
          <a:ln w="9525">
            <a:noFill/>
            <a:miter lim="800000"/>
            <a:headEnd/>
            <a:tailEnd/>
          </a:ln>
        </p:spPr>
        <p:txBody>
          <a:bodyPr/>
          <a:lstStyle/>
          <a:p>
            <a:endParaRPr lang="en-US"/>
          </a:p>
        </p:txBody>
      </p:sp>
      <p:sp>
        <p:nvSpPr>
          <p:cNvPr id="125959" name="Rectangle 1028"/>
          <p:cNvSpPr>
            <a:spLocks noChangeArrowheads="1"/>
          </p:cNvSpPr>
          <p:nvPr/>
        </p:nvSpPr>
        <p:spPr bwMode="auto">
          <a:xfrm>
            <a:off x="1457325" y="5329238"/>
            <a:ext cx="3114675" cy="9525"/>
          </a:xfrm>
          <a:prstGeom prst="rect">
            <a:avLst/>
          </a:prstGeom>
          <a:solidFill>
            <a:srgbClr val="9595F9"/>
          </a:solidFill>
          <a:ln w="9525">
            <a:noFill/>
            <a:miter lim="800000"/>
            <a:headEnd/>
            <a:tailEnd/>
          </a:ln>
        </p:spPr>
        <p:txBody>
          <a:bodyPr/>
          <a:lstStyle/>
          <a:p>
            <a:endParaRPr lang="en-US"/>
          </a:p>
        </p:txBody>
      </p:sp>
      <p:sp>
        <p:nvSpPr>
          <p:cNvPr id="125960" name="Rectangle 1029"/>
          <p:cNvSpPr>
            <a:spLocks noChangeArrowheads="1"/>
          </p:cNvSpPr>
          <p:nvPr/>
        </p:nvSpPr>
        <p:spPr bwMode="auto">
          <a:xfrm>
            <a:off x="1457325" y="5418138"/>
            <a:ext cx="3114675" cy="9525"/>
          </a:xfrm>
          <a:prstGeom prst="rect">
            <a:avLst/>
          </a:prstGeom>
          <a:solidFill>
            <a:srgbClr val="9696FB"/>
          </a:solidFill>
          <a:ln w="9525">
            <a:noFill/>
            <a:miter lim="800000"/>
            <a:headEnd/>
            <a:tailEnd/>
          </a:ln>
        </p:spPr>
        <p:txBody>
          <a:bodyPr/>
          <a:lstStyle/>
          <a:p>
            <a:endParaRPr lang="en-US"/>
          </a:p>
        </p:txBody>
      </p:sp>
      <p:sp>
        <p:nvSpPr>
          <p:cNvPr id="125961" name="Rectangle 1030"/>
          <p:cNvSpPr>
            <a:spLocks noChangeArrowheads="1"/>
          </p:cNvSpPr>
          <p:nvPr/>
        </p:nvSpPr>
        <p:spPr bwMode="auto">
          <a:xfrm>
            <a:off x="1457325" y="5507038"/>
            <a:ext cx="3114675" cy="9525"/>
          </a:xfrm>
          <a:prstGeom prst="rect">
            <a:avLst/>
          </a:prstGeom>
          <a:solidFill>
            <a:srgbClr val="8585DE"/>
          </a:solidFill>
          <a:ln w="9525">
            <a:noFill/>
            <a:miter lim="800000"/>
            <a:headEnd/>
            <a:tailEnd/>
          </a:ln>
        </p:spPr>
        <p:txBody>
          <a:bodyPr/>
          <a:lstStyle/>
          <a:p>
            <a:endParaRPr lang="en-US"/>
          </a:p>
        </p:txBody>
      </p:sp>
      <p:sp>
        <p:nvSpPr>
          <p:cNvPr id="125962" name="Rectangle 1031"/>
          <p:cNvSpPr>
            <a:spLocks noChangeArrowheads="1"/>
          </p:cNvSpPr>
          <p:nvPr/>
        </p:nvSpPr>
        <p:spPr bwMode="auto">
          <a:xfrm>
            <a:off x="1457325" y="5595938"/>
            <a:ext cx="3114675" cy="9525"/>
          </a:xfrm>
          <a:prstGeom prst="rect">
            <a:avLst/>
          </a:prstGeom>
          <a:solidFill>
            <a:srgbClr val="6464A7"/>
          </a:solidFill>
          <a:ln w="9525">
            <a:noFill/>
            <a:miter lim="800000"/>
            <a:headEnd/>
            <a:tailEnd/>
          </a:ln>
        </p:spPr>
        <p:txBody>
          <a:bodyPr/>
          <a:lstStyle/>
          <a:p>
            <a:endParaRPr lang="en-US"/>
          </a:p>
        </p:txBody>
      </p:sp>
      <p:sp>
        <p:nvSpPr>
          <p:cNvPr id="125963" name="Rectangle 1032"/>
          <p:cNvSpPr>
            <a:spLocks noChangeArrowheads="1"/>
          </p:cNvSpPr>
          <p:nvPr/>
        </p:nvSpPr>
        <p:spPr bwMode="auto">
          <a:xfrm>
            <a:off x="1457325" y="4097338"/>
            <a:ext cx="3028950" cy="9525"/>
          </a:xfrm>
          <a:prstGeom prst="rect">
            <a:avLst/>
          </a:prstGeom>
          <a:solidFill>
            <a:srgbClr val="818168"/>
          </a:solidFill>
          <a:ln w="9525">
            <a:noFill/>
            <a:miter lim="800000"/>
            <a:headEnd/>
            <a:tailEnd/>
          </a:ln>
        </p:spPr>
        <p:txBody>
          <a:bodyPr/>
          <a:lstStyle/>
          <a:p>
            <a:endParaRPr lang="en-US"/>
          </a:p>
        </p:txBody>
      </p:sp>
      <p:sp>
        <p:nvSpPr>
          <p:cNvPr id="125964" name="Rectangle 1033"/>
          <p:cNvSpPr>
            <a:spLocks noChangeArrowheads="1"/>
          </p:cNvSpPr>
          <p:nvPr/>
        </p:nvSpPr>
        <p:spPr bwMode="auto">
          <a:xfrm>
            <a:off x="1457325" y="4186238"/>
            <a:ext cx="3028950" cy="9525"/>
          </a:xfrm>
          <a:prstGeom prst="rect">
            <a:avLst/>
          </a:prstGeom>
          <a:solidFill>
            <a:srgbClr val="B3B38F"/>
          </a:solidFill>
          <a:ln w="9525">
            <a:noFill/>
            <a:miter lim="800000"/>
            <a:headEnd/>
            <a:tailEnd/>
          </a:ln>
        </p:spPr>
        <p:txBody>
          <a:bodyPr/>
          <a:lstStyle/>
          <a:p>
            <a:endParaRPr lang="en-US"/>
          </a:p>
        </p:txBody>
      </p:sp>
      <p:sp>
        <p:nvSpPr>
          <p:cNvPr id="125965" name="Rectangle 1034"/>
          <p:cNvSpPr>
            <a:spLocks noChangeArrowheads="1"/>
          </p:cNvSpPr>
          <p:nvPr/>
        </p:nvSpPr>
        <p:spPr bwMode="auto">
          <a:xfrm>
            <a:off x="1457325" y="4275138"/>
            <a:ext cx="3028950" cy="9525"/>
          </a:xfrm>
          <a:prstGeom prst="rect">
            <a:avLst/>
          </a:prstGeom>
          <a:solidFill>
            <a:srgbClr val="E7E7B9"/>
          </a:solidFill>
          <a:ln w="9525">
            <a:noFill/>
            <a:miter lim="800000"/>
            <a:headEnd/>
            <a:tailEnd/>
          </a:ln>
        </p:spPr>
        <p:txBody>
          <a:bodyPr/>
          <a:lstStyle/>
          <a:p>
            <a:endParaRPr lang="en-US"/>
          </a:p>
        </p:txBody>
      </p:sp>
      <p:sp>
        <p:nvSpPr>
          <p:cNvPr id="125966" name="Rectangle 1035"/>
          <p:cNvSpPr>
            <a:spLocks noChangeArrowheads="1"/>
          </p:cNvSpPr>
          <p:nvPr/>
        </p:nvSpPr>
        <p:spPr bwMode="auto">
          <a:xfrm>
            <a:off x="1457325" y="4364038"/>
            <a:ext cx="3028950" cy="9525"/>
          </a:xfrm>
          <a:prstGeom prst="rect">
            <a:avLst/>
          </a:prstGeom>
          <a:solidFill>
            <a:srgbClr val="FDFDCB"/>
          </a:solidFill>
          <a:ln w="9525">
            <a:noFill/>
            <a:miter lim="800000"/>
            <a:headEnd/>
            <a:tailEnd/>
          </a:ln>
        </p:spPr>
        <p:txBody>
          <a:bodyPr/>
          <a:lstStyle/>
          <a:p>
            <a:endParaRPr lang="en-US"/>
          </a:p>
        </p:txBody>
      </p:sp>
      <p:sp>
        <p:nvSpPr>
          <p:cNvPr id="125967" name="Rectangle 1036"/>
          <p:cNvSpPr>
            <a:spLocks noChangeArrowheads="1"/>
          </p:cNvSpPr>
          <p:nvPr/>
        </p:nvSpPr>
        <p:spPr bwMode="auto">
          <a:xfrm>
            <a:off x="1457325" y="4452938"/>
            <a:ext cx="3028950" cy="9525"/>
          </a:xfrm>
          <a:prstGeom prst="rect">
            <a:avLst/>
          </a:prstGeom>
          <a:solidFill>
            <a:srgbClr val="F5F5C4"/>
          </a:solidFill>
          <a:ln w="9525">
            <a:noFill/>
            <a:miter lim="800000"/>
            <a:headEnd/>
            <a:tailEnd/>
          </a:ln>
        </p:spPr>
        <p:txBody>
          <a:bodyPr/>
          <a:lstStyle/>
          <a:p>
            <a:endParaRPr lang="en-US"/>
          </a:p>
        </p:txBody>
      </p:sp>
      <p:sp>
        <p:nvSpPr>
          <p:cNvPr id="125968" name="Rectangle 1037"/>
          <p:cNvSpPr>
            <a:spLocks noChangeArrowheads="1"/>
          </p:cNvSpPr>
          <p:nvPr/>
        </p:nvSpPr>
        <p:spPr bwMode="auto">
          <a:xfrm>
            <a:off x="1457325" y="4668838"/>
            <a:ext cx="3028950" cy="9525"/>
          </a:xfrm>
          <a:prstGeom prst="rect">
            <a:avLst/>
          </a:prstGeom>
          <a:solidFill>
            <a:srgbClr val="818168"/>
          </a:solidFill>
          <a:ln w="9525">
            <a:noFill/>
            <a:miter lim="800000"/>
            <a:headEnd/>
            <a:tailEnd/>
          </a:ln>
        </p:spPr>
        <p:txBody>
          <a:bodyPr/>
          <a:lstStyle/>
          <a:p>
            <a:endParaRPr lang="en-US"/>
          </a:p>
        </p:txBody>
      </p:sp>
      <p:sp>
        <p:nvSpPr>
          <p:cNvPr id="125969" name="Rectangle 1038"/>
          <p:cNvSpPr>
            <a:spLocks noChangeArrowheads="1"/>
          </p:cNvSpPr>
          <p:nvPr/>
        </p:nvSpPr>
        <p:spPr bwMode="auto">
          <a:xfrm>
            <a:off x="1457325" y="3132138"/>
            <a:ext cx="2971800" cy="9525"/>
          </a:xfrm>
          <a:prstGeom prst="rect">
            <a:avLst/>
          </a:prstGeom>
          <a:solidFill>
            <a:srgbClr val="561C38"/>
          </a:solidFill>
          <a:ln w="9525">
            <a:noFill/>
            <a:miter lim="800000"/>
            <a:headEnd/>
            <a:tailEnd/>
          </a:ln>
        </p:spPr>
        <p:txBody>
          <a:bodyPr/>
          <a:lstStyle/>
          <a:p>
            <a:endParaRPr lang="en-US"/>
          </a:p>
        </p:txBody>
      </p:sp>
      <p:sp>
        <p:nvSpPr>
          <p:cNvPr id="125970" name="Rectangle 1039"/>
          <p:cNvSpPr>
            <a:spLocks noChangeArrowheads="1"/>
          </p:cNvSpPr>
          <p:nvPr/>
        </p:nvSpPr>
        <p:spPr bwMode="auto">
          <a:xfrm>
            <a:off x="1457325" y="3221038"/>
            <a:ext cx="2971800" cy="9525"/>
          </a:xfrm>
          <a:prstGeom prst="rect">
            <a:avLst/>
          </a:prstGeom>
          <a:solidFill>
            <a:srgbClr val="782850"/>
          </a:solidFill>
          <a:ln w="9525">
            <a:noFill/>
            <a:miter lim="800000"/>
            <a:headEnd/>
            <a:tailEnd/>
          </a:ln>
        </p:spPr>
        <p:txBody>
          <a:bodyPr/>
          <a:lstStyle/>
          <a:p>
            <a:endParaRPr lang="en-US"/>
          </a:p>
        </p:txBody>
      </p:sp>
      <p:sp>
        <p:nvSpPr>
          <p:cNvPr id="125971" name="Rectangle 1040"/>
          <p:cNvSpPr>
            <a:spLocks noChangeArrowheads="1"/>
          </p:cNvSpPr>
          <p:nvPr/>
        </p:nvSpPr>
        <p:spPr bwMode="auto">
          <a:xfrm>
            <a:off x="1457325" y="3309938"/>
            <a:ext cx="2971800" cy="9525"/>
          </a:xfrm>
          <a:prstGeom prst="rect">
            <a:avLst/>
          </a:prstGeom>
          <a:solidFill>
            <a:srgbClr val="913061"/>
          </a:solidFill>
          <a:ln w="9525">
            <a:noFill/>
            <a:miter lim="800000"/>
            <a:headEnd/>
            <a:tailEnd/>
          </a:ln>
        </p:spPr>
        <p:txBody>
          <a:bodyPr/>
          <a:lstStyle/>
          <a:p>
            <a:endParaRPr lang="en-US"/>
          </a:p>
        </p:txBody>
      </p:sp>
      <p:sp>
        <p:nvSpPr>
          <p:cNvPr id="125972" name="Rectangle 1041"/>
          <p:cNvSpPr>
            <a:spLocks noChangeArrowheads="1"/>
          </p:cNvSpPr>
          <p:nvPr/>
        </p:nvSpPr>
        <p:spPr bwMode="auto">
          <a:xfrm>
            <a:off x="1457325" y="3398838"/>
            <a:ext cx="2971800" cy="9525"/>
          </a:xfrm>
          <a:prstGeom prst="rect">
            <a:avLst/>
          </a:prstGeom>
          <a:solidFill>
            <a:srgbClr val="983266"/>
          </a:solidFill>
          <a:ln w="9525">
            <a:noFill/>
            <a:miter lim="800000"/>
            <a:headEnd/>
            <a:tailEnd/>
          </a:ln>
        </p:spPr>
        <p:txBody>
          <a:bodyPr/>
          <a:lstStyle/>
          <a:p>
            <a:endParaRPr lang="en-US"/>
          </a:p>
        </p:txBody>
      </p:sp>
      <p:sp>
        <p:nvSpPr>
          <p:cNvPr id="125973" name="Rectangle 1042"/>
          <p:cNvSpPr>
            <a:spLocks noChangeArrowheads="1"/>
          </p:cNvSpPr>
          <p:nvPr/>
        </p:nvSpPr>
        <p:spPr bwMode="auto">
          <a:xfrm>
            <a:off x="1457325" y="3525838"/>
            <a:ext cx="2971800" cy="9525"/>
          </a:xfrm>
          <a:prstGeom prst="rect">
            <a:avLst/>
          </a:prstGeom>
          <a:solidFill>
            <a:srgbClr val="822C57"/>
          </a:solidFill>
          <a:ln w="9525">
            <a:noFill/>
            <a:miter lim="800000"/>
            <a:headEnd/>
            <a:tailEnd/>
          </a:ln>
        </p:spPr>
        <p:txBody>
          <a:bodyPr/>
          <a:lstStyle/>
          <a:p>
            <a:endParaRPr lang="en-US"/>
          </a:p>
        </p:txBody>
      </p:sp>
      <p:sp>
        <p:nvSpPr>
          <p:cNvPr id="125974" name="Rectangle 1043"/>
          <p:cNvSpPr>
            <a:spLocks noChangeArrowheads="1"/>
          </p:cNvSpPr>
          <p:nvPr/>
        </p:nvSpPr>
        <p:spPr bwMode="auto">
          <a:xfrm>
            <a:off x="1457325" y="3614738"/>
            <a:ext cx="2971800" cy="9525"/>
          </a:xfrm>
          <a:prstGeom prst="rect">
            <a:avLst/>
          </a:prstGeom>
          <a:solidFill>
            <a:srgbClr val="601F40"/>
          </a:solidFill>
          <a:ln w="9525">
            <a:noFill/>
            <a:miter lim="800000"/>
            <a:headEnd/>
            <a:tailEnd/>
          </a:ln>
        </p:spPr>
        <p:txBody>
          <a:bodyPr/>
          <a:lstStyle/>
          <a:p>
            <a:endParaRPr lang="en-US"/>
          </a:p>
        </p:txBody>
      </p:sp>
      <p:sp>
        <p:nvSpPr>
          <p:cNvPr id="125975" name="Rectangle 1044"/>
          <p:cNvSpPr>
            <a:spLocks noChangeArrowheads="1"/>
          </p:cNvSpPr>
          <p:nvPr/>
        </p:nvSpPr>
        <p:spPr bwMode="auto">
          <a:xfrm>
            <a:off x="1457325" y="3703638"/>
            <a:ext cx="2971800" cy="9525"/>
          </a:xfrm>
          <a:prstGeom prst="rect">
            <a:avLst/>
          </a:prstGeom>
          <a:solidFill>
            <a:srgbClr val="481830"/>
          </a:solidFill>
          <a:ln w="9525">
            <a:noFill/>
            <a:miter lim="800000"/>
            <a:headEnd/>
            <a:tailEnd/>
          </a:ln>
        </p:spPr>
        <p:txBody>
          <a:bodyPr/>
          <a:lstStyle/>
          <a:p>
            <a:endParaRPr lang="en-US"/>
          </a:p>
        </p:txBody>
      </p:sp>
      <p:sp>
        <p:nvSpPr>
          <p:cNvPr id="125976" name="Rectangle 1045"/>
          <p:cNvSpPr>
            <a:spLocks noChangeArrowheads="1"/>
          </p:cNvSpPr>
          <p:nvPr/>
        </p:nvSpPr>
        <p:spPr bwMode="auto">
          <a:xfrm>
            <a:off x="1457325" y="2078038"/>
            <a:ext cx="2781300" cy="9525"/>
          </a:xfrm>
          <a:prstGeom prst="rect">
            <a:avLst/>
          </a:prstGeom>
          <a:solidFill>
            <a:srgbClr val="607979"/>
          </a:solidFill>
          <a:ln w="9525">
            <a:noFill/>
            <a:miter lim="800000"/>
            <a:headEnd/>
            <a:tailEnd/>
          </a:ln>
        </p:spPr>
        <p:txBody>
          <a:bodyPr/>
          <a:lstStyle/>
          <a:p>
            <a:endParaRPr lang="en-US"/>
          </a:p>
        </p:txBody>
      </p:sp>
      <p:sp>
        <p:nvSpPr>
          <p:cNvPr id="125977" name="Rectangle 1046"/>
          <p:cNvSpPr>
            <a:spLocks noChangeArrowheads="1"/>
          </p:cNvSpPr>
          <p:nvPr/>
        </p:nvSpPr>
        <p:spPr bwMode="auto">
          <a:xfrm>
            <a:off x="1457325" y="2166938"/>
            <a:ext cx="2781300" cy="9525"/>
          </a:xfrm>
          <a:prstGeom prst="rect">
            <a:avLst/>
          </a:prstGeom>
          <a:solidFill>
            <a:srgbClr val="80A0A0"/>
          </a:solidFill>
          <a:ln w="9525">
            <a:noFill/>
            <a:miter lim="800000"/>
            <a:headEnd/>
            <a:tailEnd/>
          </a:ln>
        </p:spPr>
        <p:txBody>
          <a:bodyPr/>
          <a:lstStyle/>
          <a:p>
            <a:endParaRPr lang="en-US"/>
          </a:p>
        </p:txBody>
      </p:sp>
      <p:sp>
        <p:nvSpPr>
          <p:cNvPr id="125978" name="Rectangle 1047"/>
          <p:cNvSpPr>
            <a:spLocks noChangeArrowheads="1"/>
          </p:cNvSpPr>
          <p:nvPr/>
        </p:nvSpPr>
        <p:spPr bwMode="auto">
          <a:xfrm>
            <a:off x="1457325" y="2255838"/>
            <a:ext cx="2781300" cy="9525"/>
          </a:xfrm>
          <a:prstGeom prst="rect">
            <a:avLst/>
          </a:prstGeom>
          <a:solidFill>
            <a:srgbClr val="AED9D9"/>
          </a:solidFill>
          <a:ln w="9525">
            <a:noFill/>
            <a:miter lim="800000"/>
            <a:headEnd/>
            <a:tailEnd/>
          </a:ln>
        </p:spPr>
        <p:txBody>
          <a:bodyPr/>
          <a:lstStyle/>
          <a:p>
            <a:endParaRPr lang="en-US"/>
          </a:p>
        </p:txBody>
      </p:sp>
      <p:sp>
        <p:nvSpPr>
          <p:cNvPr id="125979" name="Rectangle 1048"/>
          <p:cNvSpPr>
            <a:spLocks noChangeArrowheads="1"/>
          </p:cNvSpPr>
          <p:nvPr/>
        </p:nvSpPr>
        <p:spPr bwMode="auto">
          <a:xfrm>
            <a:off x="1457325" y="2382838"/>
            <a:ext cx="2781300" cy="9525"/>
          </a:xfrm>
          <a:prstGeom prst="rect">
            <a:avLst/>
          </a:prstGeom>
          <a:solidFill>
            <a:srgbClr val="CBFEFE"/>
          </a:solidFill>
          <a:ln w="9525">
            <a:noFill/>
            <a:miter lim="800000"/>
            <a:headEnd/>
            <a:tailEnd/>
          </a:ln>
        </p:spPr>
        <p:txBody>
          <a:bodyPr/>
          <a:lstStyle/>
          <a:p>
            <a:endParaRPr lang="en-US"/>
          </a:p>
        </p:txBody>
      </p:sp>
      <p:sp>
        <p:nvSpPr>
          <p:cNvPr id="125980" name="Rectangle 1049"/>
          <p:cNvSpPr>
            <a:spLocks noChangeArrowheads="1"/>
          </p:cNvSpPr>
          <p:nvPr/>
        </p:nvSpPr>
        <p:spPr bwMode="auto">
          <a:xfrm>
            <a:off x="1457325" y="2471738"/>
            <a:ext cx="2781300" cy="9525"/>
          </a:xfrm>
          <a:prstGeom prst="rect">
            <a:avLst/>
          </a:prstGeom>
          <a:solidFill>
            <a:srgbClr val="C2F2F2"/>
          </a:solidFill>
          <a:ln w="9525">
            <a:noFill/>
            <a:miter lim="800000"/>
            <a:headEnd/>
            <a:tailEnd/>
          </a:ln>
        </p:spPr>
        <p:txBody>
          <a:bodyPr/>
          <a:lstStyle/>
          <a:p>
            <a:endParaRPr lang="en-US"/>
          </a:p>
        </p:txBody>
      </p:sp>
      <p:sp>
        <p:nvSpPr>
          <p:cNvPr id="125981" name="Rectangle 1050"/>
          <p:cNvSpPr>
            <a:spLocks noChangeArrowheads="1"/>
          </p:cNvSpPr>
          <p:nvPr/>
        </p:nvSpPr>
        <p:spPr bwMode="auto">
          <a:xfrm>
            <a:off x="1457325" y="2560638"/>
            <a:ext cx="2781300" cy="9525"/>
          </a:xfrm>
          <a:prstGeom prst="rect">
            <a:avLst/>
          </a:prstGeom>
          <a:solidFill>
            <a:srgbClr val="A0C7C7"/>
          </a:solidFill>
          <a:ln w="9525">
            <a:noFill/>
            <a:miter lim="800000"/>
            <a:headEnd/>
            <a:tailEnd/>
          </a:ln>
        </p:spPr>
        <p:txBody>
          <a:bodyPr/>
          <a:lstStyle/>
          <a:p>
            <a:endParaRPr lang="en-US"/>
          </a:p>
        </p:txBody>
      </p:sp>
      <p:sp>
        <p:nvSpPr>
          <p:cNvPr id="125982" name="Rectangle 1051"/>
          <p:cNvSpPr>
            <a:spLocks noChangeArrowheads="1"/>
          </p:cNvSpPr>
          <p:nvPr/>
        </p:nvSpPr>
        <p:spPr bwMode="auto">
          <a:xfrm>
            <a:off x="1457325" y="2649538"/>
            <a:ext cx="2781300" cy="9525"/>
          </a:xfrm>
          <a:prstGeom prst="rect">
            <a:avLst/>
          </a:prstGeom>
          <a:solidFill>
            <a:srgbClr val="728F8F"/>
          </a:solidFill>
          <a:ln w="9525">
            <a:noFill/>
            <a:miter lim="800000"/>
            <a:headEnd/>
            <a:tailEnd/>
          </a:ln>
        </p:spPr>
        <p:txBody>
          <a:bodyPr/>
          <a:lstStyle/>
          <a:p>
            <a:endParaRPr lang="en-US"/>
          </a:p>
        </p:txBody>
      </p:sp>
      <p:graphicFrame>
        <p:nvGraphicFramePr>
          <p:cNvPr id="937637" name="Group 1701"/>
          <p:cNvGraphicFramePr>
            <a:graphicFrameLocks noGrp="1"/>
          </p:cNvGraphicFramePr>
          <p:nvPr/>
        </p:nvGraphicFramePr>
        <p:xfrm>
          <a:off x="342900" y="1524000"/>
          <a:ext cx="8458200" cy="4437065"/>
        </p:xfrm>
        <a:graphic>
          <a:graphicData uri="http://schemas.openxmlformats.org/drawingml/2006/table">
            <a:tbl>
              <a:tblPr/>
              <a:tblGrid>
                <a:gridCol w="3903663"/>
                <a:gridCol w="822325"/>
                <a:gridCol w="823912"/>
                <a:gridCol w="822325"/>
                <a:gridCol w="822325"/>
                <a:gridCol w="823913"/>
                <a:gridCol w="439737"/>
              </a:tblGrid>
              <a:tr h="40163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a:t>
                      </a:r>
                    </a:p>
                  </a:txBody>
                  <a:tcPr anchor="ct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a:t>
                      </a:r>
                    </a:p>
                  </a:txBody>
                  <a:tcPr anchor="ct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a:t>
                      </a:r>
                    </a:p>
                  </a:txBody>
                  <a:tcPr anchor="ct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a:t>
                      </a:r>
                    </a:p>
                  </a:txBody>
                  <a:tcPr anchor="ct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a:t>
                      </a:r>
                    </a:p>
                  </a:txBody>
                  <a:tcPr anchor="ct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095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LIKING</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000" b="0" i="0" u="none" strike="noStrike" cap="none" normalizeH="0" baseline="0" dirty="0" smtClean="0">
                          <a:ln>
                            <a:noFill/>
                          </a:ln>
                          <a:solidFill>
                            <a:schemeClr val="tx1"/>
                          </a:solidFill>
                          <a:effectLst/>
                          <a:latin typeface="Times New Roman" pitchFamily="18" charset="0"/>
                          <a:cs typeface="Times New Roman" pitchFamily="18" charset="0"/>
                        </a:rPr>
                        <a:t>(9-pt, 9=like extremely)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V3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V2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V1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CRRNT</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P-Value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Sig</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3079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Overall</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6.2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6.1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6.0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5.6 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0.0155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079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Aroma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6.4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6.1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6.1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5.8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0.1392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ns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Cheese Flavor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6.1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5.9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6.1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5.6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0.2136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ns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9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Tomato Flavor</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6.3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6.0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6.1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5.4 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0.0037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079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Crust</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5.9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5.4 AB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5.6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4.9 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0.0106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095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INTENSITY</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(7-pt, 7=extremely strong)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V3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V2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V1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CRRNT</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P-Value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Sig</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3095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Aroma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4.3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4.4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4.4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4.6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0.3940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ns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Sweetness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4.6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4.7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4.9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0.1201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ns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Tomato Flavor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4.1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4.2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4.4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4.5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0.1218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ns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9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Cheese Flavor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2.7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2.5 AB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2.6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2.2 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0.0251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095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Sourness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2.9 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3.6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3.4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3.7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0.0049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079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Hardness of the Crust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2.2 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2.4 ab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2.3 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2.7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0.0678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32" name="TextBox 31"/>
          <p:cNvSpPr txBox="1"/>
          <p:nvPr/>
        </p:nvSpPr>
        <p:spPr>
          <a:xfrm>
            <a:off x="381000" y="1447800"/>
            <a:ext cx="2052998" cy="461665"/>
          </a:xfrm>
          <a:prstGeom prst="rect">
            <a:avLst/>
          </a:prstGeom>
          <a:noFill/>
        </p:spPr>
        <p:txBody>
          <a:bodyPr wrap="none" rtlCol="0">
            <a:spAutoFit/>
          </a:bodyPr>
          <a:lstStyle/>
          <a:p>
            <a:r>
              <a:rPr lang="en-US" b="1" dirty="0" smtClean="0">
                <a:latin typeface="Times New Roman" pitchFamily="18" charset="0"/>
                <a:cs typeface="Times New Roman" pitchFamily="18" charset="0"/>
              </a:rPr>
              <a:t>ANOVA Table</a:t>
            </a:r>
            <a:endParaRPr lang="en-US" b="1" dirty="0">
              <a:latin typeface="Times New Roman" pitchFamily="18" charset="0"/>
              <a:cs typeface="Times New Roman" pitchFamily="18" charset="0"/>
            </a:endParaRPr>
          </a:p>
        </p:txBody>
      </p:sp>
      <p:sp>
        <p:nvSpPr>
          <p:cNvPr id="36" name="Title 1"/>
          <p:cNvSpPr txBox="1">
            <a:spLocks/>
          </p:cNvSpPr>
          <p:nvPr/>
        </p:nvSpPr>
        <p:spPr>
          <a:xfrm>
            <a:off x="3124200" y="152400"/>
            <a:ext cx="6019800" cy="1143000"/>
          </a:xfrm>
          <a:prstGeom prst="rect">
            <a:avLst/>
          </a:prstGeom>
        </p:spPr>
        <p:txBody>
          <a:bodyPr/>
          <a:lstStyle>
            <a:lvl1pPr algn="ctr">
              <a:defRPr sz="3200">
                <a:solidFill>
                  <a:schemeClr val="tx1"/>
                </a:solidFill>
                <a:latin typeface="Arial" pitchFamily="34" charset="0"/>
                <a:cs typeface="Arial" pitchFamily="34" charset="0"/>
              </a:defRPr>
            </a:lvl1pPr>
          </a:lstStyle>
          <a:p>
            <a:pPr lvl="0" eaLnBrk="0" hangingPunct="0">
              <a:defRPr/>
            </a:pPr>
            <a:r>
              <a:rPr lang="en-US" sz="3600" b="1" kern="0" dirty="0" smtClean="0">
                <a:effectLst>
                  <a:outerShdw blurRad="38100" dist="38100" dir="2700000" algn="tl">
                    <a:srgbClr val="C0C0C0"/>
                  </a:outerShdw>
                </a:effectLst>
              </a:rPr>
              <a:t>product improvement</a:t>
            </a:r>
          </a:p>
          <a:p>
            <a:pPr lvl="0" eaLnBrk="0" hangingPunct="0">
              <a:defRPr/>
            </a:pPr>
            <a:r>
              <a:rPr lang="en-US" sz="2000" b="1" kern="0" dirty="0" smtClean="0">
                <a:effectLst>
                  <a:outerShdw blurRad="38100" dist="38100" dir="2700000" algn="tl">
                    <a:srgbClr val="C0C0C0"/>
                  </a:outerShdw>
                </a:effectLst>
                <a:latin typeface="Garamond" pitchFamily="18" charset="0"/>
                <a:cs typeface="AngsanaUPC" pitchFamily="18" charset="-34"/>
              </a:rPr>
              <a:t>RESULTS</a:t>
            </a:r>
            <a:endParaRPr kumimoji="0" lang="en-US" sz="2000" b="1" i="0" u="none" strike="noStrike" kern="0" cap="none" spc="0" normalizeH="0" baseline="0" noProof="0" dirty="0">
              <a:ln>
                <a:noFill/>
              </a:ln>
              <a:solidFill>
                <a:schemeClr val="tx1"/>
              </a:solidFill>
              <a:effectLst>
                <a:outerShdw blurRad="38100" dist="38100" dir="2700000" algn="tl">
                  <a:srgbClr val="C0C0C0"/>
                </a:outerShdw>
              </a:effectLst>
              <a:uLnTx/>
              <a:uFillTx/>
              <a:latin typeface="Garamond" pitchFamily="18" charset="0"/>
              <a:ea typeface="+mj-ea"/>
              <a:cs typeface="AngsanaUPC" pitchFamily="18" charset="-34"/>
            </a:endParaRPr>
          </a:p>
        </p:txBody>
      </p:sp>
      <p:sp>
        <p:nvSpPr>
          <p:cNvPr id="37" name="Rectangle 4"/>
          <p:cNvSpPr txBox="1">
            <a:spLocks noChangeArrowheads="1"/>
          </p:cNvSpPr>
          <p:nvPr/>
        </p:nvSpPr>
        <p:spPr>
          <a:xfrm>
            <a:off x="381000" y="6310393"/>
            <a:ext cx="2590800" cy="395207"/>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t>© 2011 Sensory Works, Inc.</a:t>
            </a:r>
            <a:endParaRPr kumimoji="0" lang="en-US" sz="14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38" name="Rectangle 6"/>
          <p:cNvSpPr txBox="1">
            <a:spLocks noChangeArrowheads="1"/>
          </p:cNvSpPr>
          <p:nvPr/>
        </p:nvSpPr>
        <p:spPr>
          <a:xfrm>
            <a:off x="6858000" y="6310393"/>
            <a:ext cx="1905000" cy="395207"/>
          </a:xfrm>
          <a:prstGeom prst="rect">
            <a:avLst/>
          </a:prstGeo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37FAEA2-94D3-44C9-95E4-6AFD1CCFB59B}" type="slidenum">
              <a:rPr kumimoji="0" lang="en-US"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2" name="Rectangle 1027"/>
          <p:cNvSpPr>
            <a:spLocks noGrp="1" noChangeArrowheads="1"/>
          </p:cNvSpPr>
          <p:nvPr>
            <p:ph idx="1"/>
          </p:nvPr>
        </p:nvSpPr>
        <p:spPr/>
        <p:txBody>
          <a:bodyPr/>
          <a:lstStyle/>
          <a:p>
            <a:pPr eaLnBrk="1" hangingPunct="1">
              <a:spcBef>
                <a:spcPts val="600"/>
              </a:spcBef>
              <a:spcAft>
                <a:spcPts val="0"/>
              </a:spcAft>
            </a:pPr>
            <a:r>
              <a:rPr lang="en-US" sz="2000" dirty="0" smtClean="0"/>
              <a:t>Overall the three new prototypes outperformed the current product on a unbranded basis</a:t>
            </a:r>
          </a:p>
          <a:p>
            <a:pPr eaLnBrk="1" hangingPunct="1">
              <a:spcBef>
                <a:spcPts val="600"/>
              </a:spcBef>
              <a:spcAft>
                <a:spcPts val="0"/>
              </a:spcAft>
            </a:pPr>
            <a:r>
              <a:rPr lang="en-US" sz="2000" dirty="0" smtClean="0"/>
              <a:t>Since the changes introduced with the three new prototypes were positive, there is an opportunity to increase consumers’ acceptability even further. Therefore, additional optimization work is recommended:</a:t>
            </a:r>
          </a:p>
          <a:p>
            <a:pPr lvl="1" eaLnBrk="1" hangingPunct="1">
              <a:spcBef>
                <a:spcPts val="600"/>
              </a:spcBef>
              <a:spcAft>
                <a:spcPts val="0"/>
              </a:spcAft>
            </a:pPr>
            <a:r>
              <a:rPr lang="en-US" sz="1800" dirty="0" smtClean="0"/>
              <a:t>Consider starting with V3 ( the overall top performer - although closely followed by V2 and V1) and further increase cheese flavor and decrease crust hardness. In addition, decreasing sourness may also be beneficial.</a:t>
            </a:r>
          </a:p>
          <a:p>
            <a:pPr lvl="1" eaLnBrk="1" hangingPunct="1">
              <a:spcBef>
                <a:spcPts val="600"/>
              </a:spcBef>
              <a:spcAft>
                <a:spcPts val="0"/>
              </a:spcAft>
            </a:pPr>
            <a:r>
              <a:rPr lang="en-US" sz="1800" dirty="0" smtClean="0"/>
              <a:t>Ideally the next round of CLT would include V3 as an internal benchmark. Subsequently, a competitive assessment is recommended</a:t>
            </a:r>
          </a:p>
          <a:p>
            <a:pPr eaLnBrk="1" hangingPunct="1">
              <a:spcBef>
                <a:spcPts val="600"/>
              </a:spcBef>
              <a:spcAft>
                <a:spcPts val="0"/>
              </a:spcAft>
            </a:pPr>
            <a:r>
              <a:rPr lang="en-US" sz="2000" dirty="0" smtClean="0"/>
              <a:t>If, however, further optimization is not possible, the introduction of any of the three new prototypes do not present major risks. Out of the three new prototypes, V3 possesses the greater sensory advantages.</a:t>
            </a:r>
          </a:p>
        </p:txBody>
      </p:sp>
      <p:sp>
        <p:nvSpPr>
          <p:cNvPr id="9" name="Title 1"/>
          <p:cNvSpPr txBox="1">
            <a:spLocks/>
          </p:cNvSpPr>
          <p:nvPr/>
        </p:nvSpPr>
        <p:spPr>
          <a:xfrm>
            <a:off x="3124200" y="152400"/>
            <a:ext cx="6019800" cy="1143000"/>
          </a:xfrm>
          <a:prstGeom prst="rect">
            <a:avLst/>
          </a:prstGeom>
        </p:spPr>
        <p:txBody>
          <a:bodyPr/>
          <a:lstStyle>
            <a:lvl1pPr algn="ctr">
              <a:defRPr sz="3200">
                <a:solidFill>
                  <a:schemeClr val="tx1"/>
                </a:solidFill>
                <a:latin typeface="Arial" pitchFamily="34" charset="0"/>
                <a:cs typeface="Arial" pitchFamily="34" charset="0"/>
              </a:defRPr>
            </a:lvl1pPr>
          </a:lstStyle>
          <a:p>
            <a:pPr lvl="0" eaLnBrk="0" hangingPunct="0">
              <a:defRPr/>
            </a:pPr>
            <a:r>
              <a:rPr lang="en-US" sz="3600" b="1" kern="0" dirty="0" smtClean="0">
                <a:effectLst>
                  <a:outerShdw blurRad="38100" dist="38100" dir="2700000" algn="tl">
                    <a:srgbClr val="C0C0C0"/>
                  </a:outerShdw>
                </a:effectLst>
              </a:rPr>
              <a:t>product improvement</a:t>
            </a:r>
          </a:p>
          <a:p>
            <a:pPr lvl="0" eaLnBrk="0" hangingPunct="0">
              <a:defRPr/>
            </a:pPr>
            <a:r>
              <a:rPr lang="en-US" sz="2000" b="1" kern="0" noProof="0" dirty="0" smtClean="0">
                <a:effectLst>
                  <a:outerShdw blurRad="38100" dist="38100" dir="2700000" algn="tl">
                    <a:srgbClr val="C0C0C0"/>
                  </a:outerShdw>
                </a:effectLst>
                <a:latin typeface="Garamond" pitchFamily="18" charset="0"/>
                <a:cs typeface="AngsanaUPC" pitchFamily="18" charset="-34"/>
              </a:rPr>
              <a:t>CONCLUSIONS</a:t>
            </a:r>
            <a:endParaRPr kumimoji="0" lang="en-US" sz="2000" b="1" i="0" u="none" strike="noStrike" kern="0" cap="none" spc="0" normalizeH="0" baseline="0" noProof="0" dirty="0">
              <a:ln>
                <a:noFill/>
              </a:ln>
              <a:solidFill>
                <a:schemeClr val="tx1"/>
              </a:solidFill>
              <a:effectLst>
                <a:outerShdw blurRad="38100" dist="38100" dir="2700000" algn="tl">
                  <a:srgbClr val="C0C0C0"/>
                </a:outerShdw>
              </a:effectLst>
              <a:uLnTx/>
              <a:uFillTx/>
              <a:latin typeface="Garamond" pitchFamily="18" charset="0"/>
              <a:ea typeface="+mj-ea"/>
              <a:cs typeface="AngsanaUPC" pitchFamily="18" charset="-34"/>
            </a:endParaRPr>
          </a:p>
        </p:txBody>
      </p:sp>
      <p:sp>
        <p:nvSpPr>
          <p:cNvPr id="11" name="Rectangle 4"/>
          <p:cNvSpPr txBox="1">
            <a:spLocks noChangeArrowheads="1"/>
          </p:cNvSpPr>
          <p:nvPr/>
        </p:nvSpPr>
        <p:spPr>
          <a:xfrm>
            <a:off x="381000" y="6310393"/>
            <a:ext cx="2590800" cy="395207"/>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t>© 2011 Sensory Works, Inc.</a:t>
            </a:r>
            <a:endParaRPr kumimoji="0" lang="en-US" sz="14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12" name="Rectangle 6"/>
          <p:cNvSpPr txBox="1">
            <a:spLocks noChangeArrowheads="1"/>
          </p:cNvSpPr>
          <p:nvPr/>
        </p:nvSpPr>
        <p:spPr>
          <a:xfrm>
            <a:off x="6858000" y="6310393"/>
            <a:ext cx="1905000" cy="395207"/>
          </a:xfrm>
          <a:prstGeom prst="rect">
            <a:avLst/>
          </a:prstGeo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37FAEA2-94D3-44C9-95E4-6AFD1CCFB59B}" type="slidenum">
              <a:rPr kumimoji="0" lang="en-US"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2692</TotalTime>
  <Words>630</Words>
  <Application>Microsoft Office PowerPoint</Application>
  <PresentationFormat>On-screen Show (4:3)</PresentationFormat>
  <Paragraphs>225</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Rossella Mazzucchelli</cp:lastModifiedBy>
  <cp:revision>254</cp:revision>
  <dcterms:created xsi:type="dcterms:W3CDTF">2009-03-24T18:30:15Z</dcterms:created>
  <dcterms:modified xsi:type="dcterms:W3CDTF">2011-03-07T21:07:16Z</dcterms:modified>
</cp:coreProperties>
</file>