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29" r:id="rId2"/>
    <p:sldId id="622" r:id="rId3"/>
    <p:sldId id="624" r:id="rId4"/>
    <p:sldId id="627" r:id="rId5"/>
    <p:sldId id="628" r:id="rId6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4"/>
    <a:srgbClr val="FBFC04"/>
    <a:srgbClr val="F6FC04"/>
    <a:srgbClr val="FFCC00"/>
    <a:srgbClr val="CC0000"/>
    <a:srgbClr val="FF3399"/>
    <a:srgbClr val="C3D749"/>
    <a:srgbClr val="0088A8"/>
    <a:srgbClr val="D8006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2" autoAdjust="0"/>
    <p:restoredTop sz="94689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345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-72"/>
      </p:cViewPr>
      <p:guideLst>
        <p:guide orient="horz" pos="481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CDF99D-3A3C-4C64-B87A-75D4B74F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74688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2518"/>
            <a:ext cx="502920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95BF83-A56F-4CBD-B646-251C3CED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C2D7-7636-4CF4-8B90-83D8BD3B664B}" type="slidenum">
              <a:rPr lang="en-US"/>
              <a:pPr/>
              <a:t>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955E4-BF41-4E72-9D4A-1E1E162FB62E}" type="slidenum">
              <a:rPr lang="en-US"/>
              <a:pPr/>
              <a:t>3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453B-BCD5-4F98-AE26-48B408361FEA}" type="slidenum">
              <a:rPr lang="en-US"/>
              <a:pPr/>
              <a:t>4</a:t>
            </a:fld>
            <a:endParaRPr 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531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FFF104">
                  <a:shade val="30000"/>
                  <a:satMod val="115000"/>
                </a:srgbClr>
              </a:gs>
              <a:gs pos="50000">
                <a:srgbClr val="FFF104">
                  <a:shade val="67500"/>
                  <a:satMod val="115000"/>
                </a:srgbClr>
              </a:gs>
              <a:gs pos="100000">
                <a:srgbClr val="FFF104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600200"/>
            <a:ext cx="8534400" cy="4495800"/>
          </a:xfrm>
          <a:noFill/>
        </p:spPr>
        <p:txBody>
          <a:bodyPr/>
          <a:lstStyle>
            <a:lvl1pPr>
              <a:spcBef>
                <a:spcPts val="1200"/>
              </a:spcBef>
              <a:buClr>
                <a:srgbClr val="FFF104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1200"/>
              </a:spcBef>
              <a:buClr>
                <a:srgbClr val="FFF104"/>
              </a:buClr>
              <a:buSzPct val="120000"/>
              <a:buFont typeface="Calibri" pitchFamily="34" charset="0"/>
              <a:buChar char="‒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1200"/>
              </a:spcBef>
              <a:buClr>
                <a:srgbClr val="FFF104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1200"/>
              </a:spcBef>
              <a:buClr>
                <a:srgbClr val="FFF104"/>
              </a:buClr>
              <a:buSzPct val="120000"/>
              <a:buFont typeface="Calibri" pitchFamily="34" charset="0"/>
              <a:buChar char="‐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1200"/>
              </a:spcBef>
              <a:buClr>
                <a:srgbClr val="FFF104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886" y="322944"/>
            <a:ext cx="8839200" cy="6248400"/>
          </a:xfrm>
          <a:prstGeom prst="rect">
            <a:avLst/>
          </a:prstGeom>
          <a:gradFill flip="none" rotWithShape="1">
            <a:gsLst>
              <a:gs pos="0">
                <a:srgbClr val="FFF104">
                  <a:shade val="30000"/>
                  <a:satMod val="115000"/>
                </a:srgbClr>
              </a:gs>
              <a:gs pos="50000">
                <a:srgbClr val="FFF104">
                  <a:shade val="67500"/>
                  <a:satMod val="115000"/>
                </a:srgbClr>
              </a:gs>
              <a:gs pos="100000">
                <a:srgbClr val="FFF104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600" dirty="0"/>
          </a:p>
        </p:txBody>
      </p:sp>
      <p:sp>
        <p:nvSpPr>
          <p:cNvPr id="5" name="Title 1"/>
          <p:cNvSpPr>
            <a:spLocks noGrp="1"/>
          </p:cNvSpPr>
          <p:nvPr/>
        </p:nvSpPr>
        <p:spPr bwMode="auto">
          <a:xfrm>
            <a:off x="671286" y="2148569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 characterization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600200"/>
            <a:ext cx="7767637" cy="4495800"/>
          </a:xfrm>
        </p:spPr>
        <p:txBody>
          <a:bodyPr/>
          <a:lstStyle/>
          <a:p>
            <a:pPr>
              <a:spcBef>
                <a:spcPts val="1800"/>
              </a:spcBef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sensory properties of my product?</a:t>
            </a:r>
          </a:p>
          <a:p>
            <a:pPr>
              <a:spcBef>
                <a:spcPts val="1800"/>
              </a:spcBef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sensory properties of my competitor?</a:t>
            </a:r>
          </a:p>
          <a:p>
            <a:pPr>
              <a:spcBef>
                <a:spcPts val="1800"/>
              </a:spcBef>
              <a:buSzPct val="120000"/>
              <a:buFont typeface="Wingdings" pitchFamily="2" charset="2"/>
              <a:buChar char="§"/>
            </a:pPr>
            <a:r>
              <a:rPr lang="en-US" dirty="0" smtClean="0"/>
              <a:t>What are the </a:t>
            </a:r>
            <a:r>
              <a:rPr lang="en-US" b="1" dirty="0" smtClean="0"/>
              <a:t>similarities </a:t>
            </a:r>
            <a:r>
              <a:rPr lang="en-US" dirty="0" smtClean="0"/>
              <a:t>among the products in the set?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What are the </a:t>
            </a:r>
            <a:r>
              <a:rPr lang="en-US" b="1" dirty="0" smtClean="0"/>
              <a:t>differences </a:t>
            </a:r>
            <a:r>
              <a:rPr lang="en-US" dirty="0" smtClean="0"/>
              <a:t>among the products in the set?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p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roduct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characterization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OBJECTIVES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characterization</a:t>
            </a:r>
          </a:p>
          <a:p>
            <a:pPr lvl="0" eaLnBrk="0" hangingPunct="0"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grpSp>
        <p:nvGrpSpPr>
          <p:cNvPr id="266" name="Group 265"/>
          <p:cNvGrpSpPr/>
          <p:nvPr/>
        </p:nvGrpSpPr>
        <p:grpSpPr>
          <a:xfrm>
            <a:off x="533400" y="1496368"/>
            <a:ext cx="8153400" cy="2008832"/>
            <a:chOff x="533400" y="1189038"/>
            <a:chExt cx="8153400" cy="2008832"/>
          </a:xfrm>
        </p:grpSpPr>
        <p:sp>
          <p:nvSpPr>
            <p:cNvPr id="81" name="Rectangle 134"/>
            <p:cNvSpPr>
              <a:spLocks noChangeArrowheads="1"/>
            </p:cNvSpPr>
            <p:nvPr/>
          </p:nvSpPr>
          <p:spPr bwMode="auto">
            <a:xfrm>
              <a:off x="574675" y="1189038"/>
              <a:ext cx="10217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Aromatics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135"/>
            <p:cNvSpPr>
              <a:spLocks noChangeArrowheads="1"/>
            </p:cNvSpPr>
            <p:nvPr/>
          </p:nvSpPr>
          <p:spPr bwMode="auto">
            <a:xfrm>
              <a:off x="2527300" y="1189038"/>
              <a:ext cx="1667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136"/>
            <p:cNvSpPr>
              <a:spLocks noChangeArrowheads="1"/>
            </p:cNvSpPr>
            <p:nvPr/>
          </p:nvSpPr>
          <p:spPr bwMode="auto">
            <a:xfrm>
              <a:off x="3633788" y="1189038"/>
              <a:ext cx="1538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137"/>
            <p:cNvSpPr>
              <a:spLocks noChangeArrowheads="1"/>
            </p:cNvSpPr>
            <p:nvPr/>
          </p:nvSpPr>
          <p:spPr bwMode="auto">
            <a:xfrm>
              <a:off x="4754563" y="1189038"/>
              <a:ext cx="1667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Rectangle 138"/>
            <p:cNvSpPr>
              <a:spLocks noChangeArrowheads="1"/>
            </p:cNvSpPr>
            <p:nvPr/>
          </p:nvSpPr>
          <p:spPr bwMode="auto">
            <a:xfrm>
              <a:off x="5848350" y="1189038"/>
              <a:ext cx="16671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139"/>
            <p:cNvSpPr>
              <a:spLocks noChangeArrowheads="1"/>
            </p:cNvSpPr>
            <p:nvPr/>
          </p:nvSpPr>
          <p:spPr bwMode="auto">
            <a:xfrm>
              <a:off x="6970713" y="1189038"/>
              <a:ext cx="1538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140"/>
            <p:cNvSpPr>
              <a:spLocks noChangeArrowheads="1"/>
            </p:cNvSpPr>
            <p:nvPr/>
          </p:nvSpPr>
          <p:spPr bwMode="auto">
            <a:xfrm>
              <a:off x="8077200" y="1189038"/>
              <a:ext cx="14106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141"/>
            <p:cNvSpPr>
              <a:spLocks noChangeArrowheads="1"/>
            </p:cNvSpPr>
            <p:nvPr/>
          </p:nvSpPr>
          <p:spPr bwMode="auto">
            <a:xfrm>
              <a:off x="574675" y="1455738"/>
              <a:ext cx="99706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Rectangle 142"/>
            <p:cNvSpPr>
              <a:spLocks noChangeArrowheads="1"/>
            </p:cNvSpPr>
            <p:nvPr/>
          </p:nvSpPr>
          <p:spPr bwMode="auto">
            <a:xfrm>
              <a:off x="2540000" y="14557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143"/>
            <p:cNvSpPr>
              <a:spLocks noChangeArrowheads="1"/>
            </p:cNvSpPr>
            <p:nvPr/>
          </p:nvSpPr>
          <p:spPr bwMode="auto">
            <a:xfrm>
              <a:off x="3648075" y="14557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ectangle 144"/>
            <p:cNvSpPr>
              <a:spLocks noChangeArrowheads="1"/>
            </p:cNvSpPr>
            <p:nvPr/>
          </p:nvSpPr>
          <p:spPr bwMode="auto">
            <a:xfrm>
              <a:off x="4672013" y="14557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ectangle 145"/>
            <p:cNvSpPr>
              <a:spLocks noChangeArrowheads="1"/>
            </p:cNvSpPr>
            <p:nvPr/>
          </p:nvSpPr>
          <p:spPr bwMode="auto">
            <a:xfrm>
              <a:off x="5862638" y="14557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Rectangle 146"/>
            <p:cNvSpPr>
              <a:spLocks noChangeArrowheads="1"/>
            </p:cNvSpPr>
            <p:nvPr/>
          </p:nvSpPr>
          <p:spPr bwMode="auto">
            <a:xfrm>
              <a:off x="6970713" y="14557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Rectangle 147"/>
            <p:cNvSpPr>
              <a:spLocks noChangeArrowheads="1"/>
            </p:cNvSpPr>
            <p:nvPr/>
          </p:nvSpPr>
          <p:spPr bwMode="auto">
            <a:xfrm>
              <a:off x="8077200" y="14557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148"/>
            <p:cNvSpPr>
              <a:spLocks noChangeArrowheads="1"/>
            </p:cNvSpPr>
            <p:nvPr/>
          </p:nvSpPr>
          <p:spPr bwMode="auto">
            <a:xfrm>
              <a:off x="574675" y="1671638"/>
              <a:ext cx="74771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Rectangle 149"/>
            <p:cNvSpPr>
              <a:spLocks noChangeArrowheads="1"/>
            </p:cNvSpPr>
            <p:nvPr/>
          </p:nvSpPr>
          <p:spPr bwMode="auto">
            <a:xfrm>
              <a:off x="2540000" y="16716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Rectangle 150"/>
            <p:cNvSpPr>
              <a:spLocks noChangeArrowheads="1"/>
            </p:cNvSpPr>
            <p:nvPr/>
          </p:nvSpPr>
          <p:spPr bwMode="auto">
            <a:xfrm>
              <a:off x="3648075" y="16716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Rectangle 151"/>
            <p:cNvSpPr>
              <a:spLocks noChangeArrowheads="1"/>
            </p:cNvSpPr>
            <p:nvPr/>
          </p:nvSpPr>
          <p:spPr bwMode="auto">
            <a:xfrm>
              <a:off x="4672013" y="16716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Rectangle 152"/>
            <p:cNvSpPr>
              <a:spLocks noChangeArrowheads="1"/>
            </p:cNvSpPr>
            <p:nvPr/>
          </p:nvSpPr>
          <p:spPr bwMode="auto">
            <a:xfrm>
              <a:off x="5780088" y="16716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Rectangle 153"/>
            <p:cNvSpPr>
              <a:spLocks noChangeArrowheads="1"/>
            </p:cNvSpPr>
            <p:nvPr/>
          </p:nvSpPr>
          <p:spPr bwMode="auto">
            <a:xfrm>
              <a:off x="6970713" y="16716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154"/>
            <p:cNvSpPr>
              <a:spLocks noChangeArrowheads="1"/>
            </p:cNvSpPr>
            <p:nvPr/>
          </p:nvSpPr>
          <p:spPr bwMode="auto">
            <a:xfrm>
              <a:off x="8077200" y="16716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55"/>
            <p:cNvSpPr>
              <a:spLocks noChangeArrowheads="1"/>
            </p:cNvSpPr>
            <p:nvPr/>
          </p:nvSpPr>
          <p:spPr bwMode="auto">
            <a:xfrm>
              <a:off x="574675" y="1887538"/>
              <a:ext cx="575479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56"/>
            <p:cNvSpPr>
              <a:spLocks noChangeArrowheads="1"/>
            </p:cNvSpPr>
            <p:nvPr/>
          </p:nvSpPr>
          <p:spPr bwMode="auto">
            <a:xfrm>
              <a:off x="2540000" y="18875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57"/>
            <p:cNvSpPr>
              <a:spLocks noChangeArrowheads="1"/>
            </p:cNvSpPr>
            <p:nvPr/>
          </p:nvSpPr>
          <p:spPr bwMode="auto">
            <a:xfrm>
              <a:off x="3648075" y="18875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58"/>
            <p:cNvSpPr>
              <a:spLocks noChangeArrowheads="1"/>
            </p:cNvSpPr>
            <p:nvPr/>
          </p:nvSpPr>
          <p:spPr bwMode="auto">
            <a:xfrm>
              <a:off x="4754563" y="18875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59"/>
            <p:cNvSpPr>
              <a:spLocks noChangeArrowheads="1"/>
            </p:cNvSpPr>
            <p:nvPr/>
          </p:nvSpPr>
          <p:spPr bwMode="auto">
            <a:xfrm>
              <a:off x="5862638" y="18875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" name="Rectangle 160"/>
            <p:cNvSpPr>
              <a:spLocks noChangeArrowheads="1"/>
            </p:cNvSpPr>
            <p:nvPr/>
          </p:nvSpPr>
          <p:spPr bwMode="auto">
            <a:xfrm>
              <a:off x="6970713" y="18875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161"/>
            <p:cNvSpPr>
              <a:spLocks noChangeArrowheads="1"/>
            </p:cNvSpPr>
            <p:nvPr/>
          </p:nvSpPr>
          <p:spPr bwMode="auto">
            <a:xfrm>
              <a:off x="8077200" y="18875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Rectangle 162"/>
            <p:cNvSpPr>
              <a:spLocks noChangeArrowheads="1"/>
            </p:cNvSpPr>
            <p:nvPr/>
          </p:nvSpPr>
          <p:spPr bwMode="auto">
            <a:xfrm>
              <a:off x="574675" y="2103438"/>
              <a:ext cx="5578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163"/>
            <p:cNvSpPr>
              <a:spLocks noChangeArrowheads="1"/>
            </p:cNvSpPr>
            <p:nvPr/>
          </p:nvSpPr>
          <p:spPr bwMode="auto">
            <a:xfrm>
              <a:off x="2540000" y="21034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64"/>
            <p:cNvSpPr>
              <a:spLocks noChangeArrowheads="1"/>
            </p:cNvSpPr>
            <p:nvPr/>
          </p:nvSpPr>
          <p:spPr bwMode="auto">
            <a:xfrm>
              <a:off x="3648075" y="21034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Rectangle 165"/>
            <p:cNvSpPr>
              <a:spLocks noChangeArrowheads="1"/>
            </p:cNvSpPr>
            <p:nvPr/>
          </p:nvSpPr>
          <p:spPr bwMode="auto">
            <a:xfrm>
              <a:off x="4754563" y="21034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Rectangle 166"/>
            <p:cNvSpPr>
              <a:spLocks noChangeArrowheads="1"/>
            </p:cNvSpPr>
            <p:nvPr/>
          </p:nvSpPr>
          <p:spPr bwMode="auto">
            <a:xfrm>
              <a:off x="5780088" y="21034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" name="Rectangle 167"/>
            <p:cNvSpPr>
              <a:spLocks noChangeArrowheads="1"/>
            </p:cNvSpPr>
            <p:nvPr/>
          </p:nvSpPr>
          <p:spPr bwMode="auto">
            <a:xfrm>
              <a:off x="6970713" y="21034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" name="Rectangle 168"/>
            <p:cNvSpPr>
              <a:spLocks noChangeArrowheads="1"/>
            </p:cNvSpPr>
            <p:nvPr/>
          </p:nvSpPr>
          <p:spPr bwMode="auto">
            <a:xfrm>
              <a:off x="8077200" y="21034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Rectangle 169"/>
            <p:cNvSpPr>
              <a:spLocks noChangeArrowheads="1"/>
            </p:cNvSpPr>
            <p:nvPr/>
          </p:nvSpPr>
          <p:spPr bwMode="auto">
            <a:xfrm>
              <a:off x="574675" y="2319338"/>
              <a:ext cx="5450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Rectangle 170"/>
            <p:cNvSpPr>
              <a:spLocks noChangeArrowheads="1"/>
            </p:cNvSpPr>
            <p:nvPr/>
          </p:nvSpPr>
          <p:spPr bwMode="auto">
            <a:xfrm>
              <a:off x="2540000" y="23193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1" name="Rectangle 171"/>
            <p:cNvSpPr>
              <a:spLocks noChangeArrowheads="1"/>
            </p:cNvSpPr>
            <p:nvPr/>
          </p:nvSpPr>
          <p:spPr bwMode="auto">
            <a:xfrm>
              <a:off x="3648075" y="23193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2" name="Rectangle 172"/>
            <p:cNvSpPr>
              <a:spLocks noChangeArrowheads="1"/>
            </p:cNvSpPr>
            <p:nvPr/>
          </p:nvSpPr>
          <p:spPr bwMode="auto">
            <a:xfrm>
              <a:off x="4754563" y="23193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Rectangle 173"/>
            <p:cNvSpPr>
              <a:spLocks noChangeArrowheads="1"/>
            </p:cNvSpPr>
            <p:nvPr/>
          </p:nvSpPr>
          <p:spPr bwMode="auto">
            <a:xfrm>
              <a:off x="5862638" y="23193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4" name="Rectangle 174"/>
            <p:cNvSpPr>
              <a:spLocks noChangeArrowheads="1"/>
            </p:cNvSpPr>
            <p:nvPr/>
          </p:nvSpPr>
          <p:spPr bwMode="auto">
            <a:xfrm>
              <a:off x="6970713" y="23193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Rectangle 175"/>
            <p:cNvSpPr>
              <a:spLocks noChangeArrowheads="1"/>
            </p:cNvSpPr>
            <p:nvPr/>
          </p:nvSpPr>
          <p:spPr bwMode="auto">
            <a:xfrm>
              <a:off x="8077200" y="23193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6" name="Rectangle 176"/>
            <p:cNvSpPr>
              <a:spLocks noChangeArrowheads="1"/>
            </p:cNvSpPr>
            <p:nvPr/>
          </p:nvSpPr>
          <p:spPr bwMode="auto">
            <a:xfrm>
              <a:off x="574675" y="2535238"/>
              <a:ext cx="4349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Rectangle 177"/>
            <p:cNvSpPr>
              <a:spLocks noChangeArrowheads="1"/>
            </p:cNvSpPr>
            <p:nvPr/>
          </p:nvSpPr>
          <p:spPr bwMode="auto">
            <a:xfrm>
              <a:off x="2540000" y="25352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8" name="Rectangle 178"/>
            <p:cNvSpPr>
              <a:spLocks noChangeArrowheads="1"/>
            </p:cNvSpPr>
            <p:nvPr/>
          </p:nvSpPr>
          <p:spPr bwMode="auto">
            <a:xfrm>
              <a:off x="3648075" y="25352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Rectangle 179"/>
            <p:cNvSpPr>
              <a:spLocks noChangeArrowheads="1"/>
            </p:cNvSpPr>
            <p:nvPr/>
          </p:nvSpPr>
          <p:spPr bwMode="auto">
            <a:xfrm>
              <a:off x="4754563" y="25352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Rectangle 180"/>
            <p:cNvSpPr>
              <a:spLocks noChangeArrowheads="1"/>
            </p:cNvSpPr>
            <p:nvPr/>
          </p:nvSpPr>
          <p:spPr bwMode="auto">
            <a:xfrm>
              <a:off x="5862638" y="25352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Rectangle 181"/>
            <p:cNvSpPr>
              <a:spLocks noChangeArrowheads="1"/>
            </p:cNvSpPr>
            <p:nvPr/>
          </p:nvSpPr>
          <p:spPr bwMode="auto">
            <a:xfrm>
              <a:off x="6970713" y="25352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Rectangle 182"/>
            <p:cNvSpPr>
              <a:spLocks noChangeArrowheads="1"/>
            </p:cNvSpPr>
            <p:nvPr/>
          </p:nvSpPr>
          <p:spPr bwMode="auto">
            <a:xfrm>
              <a:off x="8077200" y="25352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Rectangle 183"/>
            <p:cNvSpPr>
              <a:spLocks noChangeArrowheads="1"/>
            </p:cNvSpPr>
            <p:nvPr/>
          </p:nvSpPr>
          <p:spPr bwMode="auto">
            <a:xfrm>
              <a:off x="574675" y="2751138"/>
              <a:ext cx="46968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Rectangle 184"/>
            <p:cNvSpPr>
              <a:spLocks noChangeArrowheads="1"/>
            </p:cNvSpPr>
            <p:nvPr/>
          </p:nvSpPr>
          <p:spPr bwMode="auto">
            <a:xfrm>
              <a:off x="2540000" y="27511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Rectangle 185"/>
            <p:cNvSpPr>
              <a:spLocks noChangeArrowheads="1"/>
            </p:cNvSpPr>
            <p:nvPr/>
          </p:nvSpPr>
          <p:spPr bwMode="auto">
            <a:xfrm>
              <a:off x="3565525" y="27511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6" name="Rectangle 186"/>
            <p:cNvSpPr>
              <a:spLocks noChangeArrowheads="1"/>
            </p:cNvSpPr>
            <p:nvPr/>
          </p:nvSpPr>
          <p:spPr bwMode="auto">
            <a:xfrm>
              <a:off x="4754563" y="27511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Rectangle 187"/>
            <p:cNvSpPr>
              <a:spLocks noChangeArrowheads="1"/>
            </p:cNvSpPr>
            <p:nvPr/>
          </p:nvSpPr>
          <p:spPr bwMode="auto">
            <a:xfrm>
              <a:off x="5862638" y="27511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8" name="Rectangle 188"/>
            <p:cNvSpPr>
              <a:spLocks noChangeArrowheads="1"/>
            </p:cNvSpPr>
            <p:nvPr/>
          </p:nvSpPr>
          <p:spPr bwMode="auto">
            <a:xfrm>
              <a:off x="6886575" y="2751138"/>
              <a:ext cx="241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1.5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Rectangle 189"/>
            <p:cNvSpPr>
              <a:spLocks noChangeArrowheads="1"/>
            </p:cNvSpPr>
            <p:nvPr/>
          </p:nvSpPr>
          <p:spPr bwMode="auto">
            <a:xfrm>
              <a:off x="8077200" y="27511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0" name="Rectangle 190"/>
            <p:cNvSpPr>
              <a:spLocks noChangeArrowheads="1"/>
            </p:cNvSpPr>
            <p:nvPr/>
          </p:nvSpPr>
          <p:spPr bwMode="auto">
            <a:xfrm>
              <a:off x="574675" y="2967038"/>
              <a:ext cx="51135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Rectangle 191"/>
            <p:cNvSpPr>
              <a:spLocks noChangeArrowheads="1"/>
            </p:cNvSpPr>
            <p:nvPr/>
          </p:nvSpPr>
          <p:spPr bwMode="auto">
            <a:xfrm>
              <a:off x="2540000" y="29670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2" name="Rectangle 192"/>
            <p:cNvSpPr>
              <a:spLocks noChangeArrowheads="1"/>
            </p:cNvSpPr>
            <p:nvPr/>
          </p:nvSpPr>
          <p:spPr bwMode="auto">
            <a:xfrm>
              <a:off x="3648075" y="29670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Rectangle 193"/>
            <p:cNvSpPr>
              <a:spLocks noChangeArrowheads="1"/>
            </p:cNvSpPr>
            <p:nvPr/>
          </p:nvSpPr>
          <p:spPr bwMode="auto">
            <a:xfrm>
              <a:off x="4754563" y="29670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Rectangle 194"/>
            <p:cNvSpPr>
              <a:spLocks noChangeArrowheads="1"/>
            </p:cNvSpPr>
            <p:nvPr/>
          </p:nvSpPr>
          <p:spPr bwMode="auto">
            <a:xfrm>
              <a:off x="5862638" y="29670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5" name="Rectangle 195"/>
            <p:cNvSpPr>
              <a:spLocks noChangeArrowheads="1"/>
            </p:cNvSpPr>
            <p:nvPr/>
          </p:nvSpPr>
          <p:spPr bwMode="auto">
            <a:xfrm>
              <a:off x="6970713" y="2967038"/>
              <a:ext cx="968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96"/>
            <p:cNvSpPr>
              <a:spLocks noChangeArrowheads="1"/>
            </p:cNvSpPr>
            <p:nvPr/>
          </p:nvSpPr>
          <p:spPr bwMode="auto">
            <a:xfrm>
              <a:off x="8077200" y="2967038"/>
              <a:ext cx="9683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Line 197"/>
            <p:cNvSpPr>
              <a:spLocks noChangeShapeType="1"/>
            </p:cNvSpPr>
            <p:nvPr/>
          </p:nvSpPr>
          <p:spPr bwMode="auto">
            <a:xfrm>
              <a:off x="533400" y="12192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Rectangle 198"/>
            <p:cNvSpPr>
              <a:spLocks noChangeArrowheads="1"/>
            </p:cNvSpPr>
            <p:nvPr/>
          </p:nvSpPr>
          <p:spPr bwMode="auto">
            <a:xfrm>
              <a:off x="533400" y="12192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Line 199"/>
            <p:cNvSpPr>
              <a:spLocks noChangeShapeType="1"/>
            </p:cNvSpPr>
            <p:nvPr/>
          </p:nvSpPr>
          <p:spPr bwMode="auto">
            <a:xfrm>
              <a:off x="533400" y="14351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200"/>
            <p:cNvSpPr>
              <a:spLocks noChangeArrowheads="1"/>
            </p:cNvSpPr>
            <p:nvPr/>
          </p:nvSpPr>
          <p:spPr bwMode="auto">
            <a:xfrm>
              <a:off x="533400" y="14351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Line 201"/>
            <p:cNvSpPr>
              <a:spLocks noChangeShapeType="1"/>
            </p:cNvSpPr>
            <p:nvPr/>
          </p:nvSpPr>
          <p:spPr bwMode="auto">
            <a:xfrm>
              <a:off x="533400" y="16510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202"/>
            <p:cNvSpPr>
              <a:spLocks noChangeArrowheads="1"/>
            </p:cNvSpPr>
            <p:nvPr/>
          </p:nvSpPr>
          <p:spPr bwMode="auto">
            <a:xfrm>
              <a:off x="533400" y="16510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Line 203"/>
            <p:cNvSpPr>
              <a:spLocks noChangeShapeType="1"/>
            </p:cNvSpPr>
            <p:nvPr/>
          </p:nvSpPr>
          <p:spPr bwMode="auto">
            <a:xfrm>
              <a:off x="533400" y="18669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204"/>
            <p:cNvSpPr>
              <a:spLocks noChangeArrowheads="1"/>
            </p:cNvSpPr>
            <p:nvPr/>
          </p:nvSpPr>
          <p:spPr bwMode="auto">
            <a:xfrm>
              <a:off x="533400" y="18669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Line 205"/>
            <p:cNvSpPr>
              <a:spLocks noChangeShapeType="1"/>
            </p:cNvSpPr>
            <p:nvPr/>
          </p:nvSpPr>
          <p:spPr bwMode="auto">
            <a:xfrm>
              <a:off x="533400" y="20828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Rectangle 206"/>
            <p:cNvSpPr>
              <a:spLocks noChangeArrowheads="1"/>
            </p:cNvSpPr>
            <p:nvPr/>
          </p:nvSpPr>
          <p:spPr bwMode="auto">
            <a:xfrm>
              <a:off x="533400" y="20828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Line 207"/>
            <p:cNvSpPr>
              <a:spLocks noChangeShapeType="1"/>
            </p:cNvSpPr>
            <p:nvPr/>
          </p:nvSpPr>
          <p:spPr bwMode="auto">
            <a:xfrm>
              <a:off x="533400" y="22987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Rectangle 208"/>
            <p:cNvSpPr>
              <a:spLocks noChangeArrowheads="1"/>
            </p:cNvSpPr>
            <p:nvPr/>
          </p:nvSpPr>
          <p:spPr bwMode="auto">
            <a:xfrm>
              <a:off x="533400" y="22987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Line 209"/>
            <p:cNvSpPr>
              <a:spLocks noChangeShapeType="1"/>
            </p:cNvSpPr>
            <p:nvPr/>
          </p:nvSpPr>
          <p:spPr bwMode="auto">
            <a:xfrm>
              <a:off x="533400" y="25146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210"/>
            <p:cNvSpPr>
              <a:spLocks noChangeArrowheads="1"/>
            </p:cNvSpPr>
            <p:nvPr/>
          </p:nvSpPr>
          <p:spPr bwMode="auto">
            <a:xfrm>
              <a:off x="533400" y="25146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Line 211"/>
            <p:cNvSpPr>
              <a:spLocks noChangeShapeType="1"/>
            </p:cNvSpPr>
            <p:nvPr/>
          </p:nvSpPr>
          <p:spPr bwMode="auto">
            <a:xfrm>
              <a:off x="533400" y="27305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Rectangle 212"/>
            <p:cNvSpPr>
              <a:spLocks noChangeArrowheads="1"/>
            </p:cNvSpPr>
            <p:nvPr/>
          </p:nvSpPr>
          <p:spPr bwMode="auto">
            <a:xfrm>
              <a:off x="533400" y="27305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Line 213"/>
            <p:cNvSpPr>
              <a:spLocks noChangeShapeType="1"/>
            </p:cNvSpPr>
            <p:nvPr/>
          </p:nvSpPr>
          <p:spPr bwMode="auto">
            <a:xfrm>
              <a:off x="533400" y="29464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4" name="Rectangle 214"/>
            <p:cNvSpPr>
              <a:spLocks noChangeArrowheads="1"/>
            </p:cNvSpPr>
            <p:nvPr/>
          </p:nvSpPr>
          <p:spPr bwMode="auto">
            <a:xfrm>
              <a:off x="533400" y="29464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5" name="Line 215"/>
            <p:cNvSpPr>
              <a:spLocks noChangeShapeType="1"/>
            </p:cNvSpPr>
            <p:nvPr/>
          </p:nvSpPr>
          <p:spPr bwMode="auto">
            <a:xfrm>
              <a:off x="533400" y="3162300"/>
              <a:ext cx="8139113" cy="1588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Rectangle 216"/>
            <p:cNvSpPr>
              <a:spLocks noChangeArrowheads="1"/>
            </p:cNvSpPr>
            <p:nvPr/>
          </p:nvSpPr>
          <p:spPr bwMode="auto">
            <a:xfrm>
              <a:off x="533400" y="3162300"/>
              <a:ext cx="8139113" cy="95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Line 217"/>
            <p:cNvSpPr>
              <a:spLocks noChangeShapeType="1"/>
            </p:cNvSpPr>
            <p:nvPr/>
          </p:nvSpPr>
          <p:spPr bwMode="auto">
            <a:xfrm>
              <a:off x="533400" y="1219200"/>
              <a:ext cx="1588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Rectangle 218"/>
            <p:cNvSpPr>
              <a:spLocks noChangeArrowheads="1"/>
            </p:cNvSpPr>
            <p:nvPr/>
          </p:nvSpPr>
          <p:spPr bwMode="auto">
            <a:xfrm>
              <a:off x="533400" y="1219200"/>
              <a:ext cx="14288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Line 219"/>
            <p:cNvSpPr>
              <a:spLocks noChangeShapeType="1"/>
            </p:cNvSpPr>
            <p:nvPr/>
          </p:nvSpPr>
          <p:spPr bwMode="auto">
            <a:xfrm>
              <a:off x="2028825" y="1219200"/>
              <a:ext cx="1588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0" name="Rectangle 220"/>
            <p:cNvSpPr>
              <a:spLocks noChangeArrowheads="1"/>
            </p:cNvSpPr>
            <p:nvPr/>
          </p:nvSpPr>
          <p:spPr bwMode="auto">
            <a:xfrm>
              <a:off x="2028825" y="1219200"/>
              <a:ext cx="12700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Line 221"/>
            <p:cNvSpPr>
              <a:spLocks noChangeShapeType="1"/>
            </p:cNvSpPr>
            <p:nvPr/>
          </p:nvSpPr>
          <p:spPr bwMode="auto">
            <a:xfrm>
              <a:off x="3135313" y="1219200"/>
              <a:ext cx="1587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Rectangle 222"/>
            <p:cNvSpPr>
              <a:spLocks noChangeArrowheads="1"/>
            </p:cNvSpPr>
            <p:nvPr/>
          </p:nvSpPr>
          <p:spPr bwMode="auto">
            <a:xfrm>
              <a:off x="3135313" y="1219200"/>
              <a:ext cx="14287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Line 223"/>
            <p:cNvSpPr>
              <a:spLocks noChangeShapeType="1"/>
            </p:cNvSpPr>
            <p:nvPr/>
          </p:nvSpPr>
          <p:spPr bwMode="auto">
            <a:xfrm>
              <a:off x="4243388" y="1219200"/>
              <a:ext cx="1587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Rectangle 224"/>
            <p:cNvSpPr>
              <a:spLocks noChangeArrowheads="1"/>
            </p:cNvSpPr>
            <p:nvPr/>
          </p:nvSpPr>
          <p:spPr bwMode="auto">
            <a:xfrm>
              <a:off x="4243388" y="1219200"/>
              <a:ext cx="14287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Line 225"/>
            <p:cNvSpPr>
              <a:spLocks noChangeShapeType="1"/>
            </p:cNvSpPr>
            <p:nvPr/>
          </p:nvSpPr>
          <p:spPr bwMode="auto">
            <a:xfrm>
              <a:off x="5349875" y="1219200"/>
              <a:ext cx="1588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Rectangle 226"/>
            <p:cNvSpPr>
              <a:spLocks noChangeArrowheads="1"/>
            </p:cNvSpPr>
            <p:nvPr/>
          </p:nvSpPr>
          <p:spPr bwMode="auto">
            <a:xfrm>
              <a:off x="5349875" y="1219200"/>
              <a:ext cx="14288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Line 227"/>
            <p:cNvSpPr>
              <a:spLocks noChangeShapeType="1"/>
            </p:cNvSpPr>
            <p:nvPr/>
          </p:nvSpPr>
          <p:spPr bwMode="auto">
            <a:xfrm>
              <a:off x="6457950" y="1219200"/>
              <a:ext cx="1588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Rectangle 228"/>
            <p:cNvSpPr>
              <a:spLocks noChangeArrowheads="1"/>
            </p:cNvSpPr>
            <p:nvPr/>
          </p:nvSpPr>
          <p:spPr bwMode="auto">
            <a:xfrm>
              <a:off x="6457950" y="1219200"/>
              <a:ext cx="14288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Line 229"/>
            <p:cNvSpPr>
              <a:spLocks noChangeShapeType="1"/>
            </p:cNvSpPr>
            <p:nvPr/>
          </p:nvSpPr>
          <p:spPr bwMode="auto">
            <a:xfrm>
              <a:off x="7566025" y="1219200"/>
              <a:ext cx="1588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Rectangle 230"/>
            <p:cNvSpPr>
              <a:spLocks noChangeArrowheads="1"/>
            </p:cNvSpPr>
            <p:nvPr/>
          </p:nvSpPr>
          <p:spPr bwMode="auto">
            <a:xfrm>
              <a:off x="7566025" y="1219200"/>
              <a:ext cx="12700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Line 231"/>
            <p:cNvSpPr>
              <a:spLocks noChangeShapeType="1"/>
            </p:cNvSpPr>
            <p:nvPr/>
          </p:nvSpPr>
          <p:spPr bwMode="auto">
            <a:xfrm>
              <a:off x="8672513" y="1219200"/>
              <a:ext cx="1587" cy="1952625"/>
            </a:xfrm>
            <a:prstGeom prst="line">
              <a:avLst/>
            </a:prstGeom>
            <a:noFill/>
            <a:ln w="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Rectangle 232"/>
            <p:cNvSpPr>
              <a:spLocks noChangeArrowheads="1"/>
            </p:cNvSpPr>
            <p:nvPr/>
          </p:nvSpPr>
          <p:spPr bwMode="auto">
            <a:xfrm>
              <a:off x="8672513" y="1219200"/>
              <a:ext cx="14287" cy="1952625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580572" y="3595914"/>
            <a:ext cx="8089900" cy="2441377"/>
            <a:chOff x="646113" y="3505200"/>
            <a:chExt cx="8089900" cy="2669977"/>
          </a:xfrm>
        </p:grpSpPr>
        <p:sp>
          <p:nvSpPr>
            <p:cNvPr id="183" name="Line 236"/>
            <p:cNvSpPr>
              <a:spLocks noChangeShapeType="1"/>
            </p:cNvSpPr>
            <p:nvPr/>
          </p:nvSpPr>
          <p:spPr bwMode="auto">
            <a:xfrm>
              <a:off x="901700" y="5303838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Line 237"/>
            <p:cNvSpPr>
              <a:spLocks noChangeShapeType="1"/>
            </p:cNvSpPr>
            <p:nvPr/>
          </p:nvSpPr>
          <p:spPr bwMode="auto">
            <a:xfrm>
              <a:off x="901700" y="4970463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Line 238"/>
            <p:cNvSpPr>
              <a:spLocks noChangeShapeType="1"/>
            </p:cNvSpPr>
            <p:nvPr/>
          </p:nvSpPr>
          <p:spPr bwMode="auto">
            <a:xfrm>
              <a:off x="901700" y="4656138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6" name="Line 239"/>
            <p:cNvSpPr>
              <a:spLocks noChangeShapeType="1"/>
            </p:cNvSpPr>
            <p:nvPr/>
          </p:nvSpPr>
          <p:spPr bwMode="auto">
            <a:xfrm>
              <a:off x="901700" y="4322763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Line 240"/>
            <p:cNvSpPr>
              <a:spLocks noChangeShapeType="1"/>
            </p:cNvSpPr>
            <p:nvPr/>
          </p:nvSpPr>
          <p:spPr bwMode="auto">
            <a:xfrm>
              <a:off x="901700" y="4008438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8" name="Line 241"/>
            <p:cNvSpPr>
              <a:spLocks noChangeShapeType="1"/>
            </p:cNvSpPr>
            <p:nvPr/>
          </p:nvSpPr>
          <p:spPr bwMode="auto">
            <a:xfrm>
              <a:off x="901700" y="3675063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9" name="Rectangle 243"/>
            <p:cNvSpPr>
              <a:spLocks noChangeArrowheads="1"/>
            </p:cNvSpPr>
            <p:nvPr/>
          </p:nvSpPr>
          <p:spPr bwMode="auto">
            <a:xfrm>
              <a:off x="982663" y="4322763"/>
              <a:ext cx="106362" cy="1295400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0" name="Rectangle 244"/>
            <p:cNvSpPr>
              <a:spLocks noChangeArrowheads="1"/>
            </p:cNvSpPr>
            <p:nvPr/>
          </p:nvSpPr>
          <p:spPr bwMode="auto">
            <a:xfrm>
              <a:off x="2022475" y="4008438"/>
              <a:ext cx="106363" cy="1609725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1" name="Rectangle 245"/>
            <p:cNvSpPr>
              <a:spLocks noChangeArrowheads="1"/>
            </p:cNvSpPr>
            <p:nvPr/>
          </p:nvSpPr>
          <p:spPr bwMode="auto">
            <a:xfrm>
              <a:off x="3087688" y="4156075"/>
              <a:ext cx="106362" cy="1462088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Rectangle 246"/>
            <p:cNvSpPr>
              <a:spLocks noChangeArrowheads="1"/>
            </p:cNvSpPr>
            <p:nvPr/>
          </p:nvSpPr>
          <p:spPr bwMode="auto">
            <a:xfrm>
              <a:off x="4127500" y="4008438"/>
              <a:ext cx="106363" cy="1609725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3" name="Rectangle 247"/>
            <p:cNvSpPr>
              <a:spLocks noChangeArrowheads="1"/>
            </p:cNvSpPr>
            <p:nvPr/>
          </p:nvSpPr>
          <p:spPr bwMode="auto">
            <a:xfrm>
              <a:off x="5167313" y="4008438"/>
              <a:ext cx="106362" cy="1609725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Rectangle 248"/>
            <p:cNvSpPr>
              <a:spLocks noChangeArrowheads="1"/>
            </p:cNvSpPr>
            <p:nvPr/>
          </p:nvSpPr>
          <p:spPr bwMode="auto">
            <a:xfrm>
              <a:off x="6234113" y="3675063"/>
              <a:ext cx="106362" cy="1943100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Rectangle 249"/>
            <p:cNvSpPr>
              <a:spLocks noChangeArrowheads="1"/>
            </p:cNvSpPr>
            <p:nvPr/>
          </p:nvSpPr>
          <p:spPr bwMode="auto">
            <a:xfrm>
              <a:off x="1089025" y="4656138"/>
              <a:ext cx="106363" cy="962025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6" name="Rectangle 250"/>
            <p:cNvSpPr>
              <a:spLocks noChangeArrowheads="1"/>
            </p:cNvSpPr>
            <p:nvPr/>
          </p:nvSpPr>
          <p:spPr bwMode="auto">
            <a:xfrm>
              <a:off x="2128838" y="4970463"/>
              <a:ext cx="133350" cy="647700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Rectangle 251"/>
            <p:cNvSpPr>
              <a:spLocks noChangeArrowheads="1"/>
            </p:cNvSpPr>
            <p:nvPr/>
          </p:nvSpPr>
          <p:spPr bwMode="auto">
            <a:xfrm>
              <a:off x="3194050" y="4489450"/>
              <a:ext cx="107950" cy="1128713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Rectangle 252"/>
            <p:cNvSpPr>
              <a:spLocks noChangeArrowheads="1"/>
            </p:cNvSpPr>
            <p:nvPr/>
          </p:nvSpPr>
          <p:spPr bwMode="auto">
            <a:xfrm>
              <a:off x="4233863" y="4489450"/>
              <a:ext cx="106362" cy="1128713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Rectangle 253"/>
            <p:cNvSpPr>
              <a:spLocks noChangeArrowheads="1"/>
            </p:cNvSpPr>
            <p:nvPr/>
          </p:nvSpPr>
          <p:spPr bwMode="auto">
            <a:xfrm>
              <a:off x="5273675" y="4970463"/>
              <a:ext cx="133350" cy="647700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Rectangle 254"/>
            <p:cNvSpPr>
              <a:spLocks noChangeArrowheads="1"/>
            </p:cNvSpPr>
            <p:nvPr/>
          </p:nvSpPr>
          <p:spPr bwMode="auto">
            <a:xfrm>
              <a:off x="6340475" y="4008438"/>
              <a:ext cx="106363" cy="1609725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Rectangle 255"/>
            <p:cNvSpPr>
              <a:spLocks noChangeArrowheads="1"/>
            </p:cNvSpPr>
            <p:nvPr/>
          </p:nvSpPr>
          <p:spPr bwMode="auto">
            <a:xfrm>
              <a:off x="1195388" y="5303838"/>
              <a:ext cx="106362" cy="314325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Rectangle 256"/>
            <p:cNvSpPr>
              <a:spLocks noChangeArrowheads="1"/>
            </p:cNvSpPr>
            <p:nvPr/>
          </p:nvSpPr>
          <p:spPr bwMode="auto">
            <a:xfrm>
              <a:off x="2262188" y="4970463"/>
              <a:ext cx="106362" cy="647700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Rectangle 257"/>
            <p:cNvSpPr>
              <a:spLocks noChangeArrowheads="1"/>
            </p:cNvSpPr>
            <p:nvPr/>
          </p:nvSpPr>
          <p:spPr bwMode="auto">
            <a:xfrm>
              <a:off x="3302000" y="4970463"/>
              <a:ext cx="106363" cy="647700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Rectangle 258"/>
            <p:cNvSpPr>
              <a:spLocks noChangeArrowheads="1"/>
            </p:cNvSpPr>
            <p:nvPr/>
          </p:nvSpPr>
          <p:spPr bwMode="auto">
            <a:xfrm>
              <a:off x="4340225" y="4970463"/>
              <a:ext cx="107950" cy="647700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Rectangle 259"/>
            <p:cNvSpPr>
              <a:spLocks noChangeArrowheads="1"/>
            </p:cNvSpPr>
            <p:nvPr/>
          </p:nvSpPr>
          <p:spPr bwMode="auto">
            <a:xfrm>
              <a:off x="5407025" y="5303838"/>
              <a:ext cx="106363" cy="314325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Rectangle 260"/>
            <p:cNvSpPr>
              <a:spLocks noChangeArrowheads="1"/>
            </p:cNvSpPr>
            <p:nvPr/>
          </p:nvSpPr>
          <p:spPr bwMode="auto">
            <a:xfrm>
              <a:off x="6446838" y="4322763"/>
              <a:ext cx="106362" cy="1295400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Rectangle 261"/>
            <p:cNvSpPr>
              <a:spLocks noChangeArrowheads="1"/>
            </p:cNvSpPr>
            <p:nvPr/>
          </p:nvSpPr>
          <p:spPr bwMode="auto">
            <a:xfrm>
              <a:off x="1301750" y="4970463"/>
              <a:ext cx="133350" cy="647700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Rectangle 262"/>
            <p:cNvSpPr>
              <a:spLocks noChangeArrowheads="1"/>
            </p:cNvSpPr>
            <p:nvPr/>
          </p:nvSpPr>
          <p:spPr bwMode="auto">
            <a:xfrm>
              <a:off x="2368550" y="4970463"/>
              <a:ext cx="106363" cy="647700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Rectangle 263"/>
            <p:cNvSpPr>
              <a:spLocks noChangeArrowheads="1"/>
            </p:cNvSpPr>
            <p:nvPr/>
          </p:nvSpPr>
          <p:spPr bwMode="auto">
            <a:xfrm>
              <a:off x="3408363" y="4656138"/>
              <a:ext cx="133350" cy="962025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Rectangle 264"/>
            <p:cNvSpPr>
              <a:spLocks noChangeArrowheads="1"/>
            </p:cNvSpPr>
            <p:nvPr/>
          </p:nvSpPr>
          <p:spPr bwMode="auto">
            <a:xfrm>
              <a:off x="4448175" y="4803775"/>
              <a:ext cx="133350" cy="814388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Rectangle 265"/>
            <p:cNvSpPr>
              <a:spLocks noChangeArrowheads="1"/>
            </p:cNvSpPr>
            <p:nvPr/>
          </p:nvSpPr>
          <p:spPr bwMode="auto">
            <a:xfrm>
              <a:off x="5513388" y="4656138"/>
              <a:ext cx="107950" cy="962025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Rectangle 266"/>
            <p:cNvSpPr>
              <a:spLocks noChangeArrowheads="1"/>
            </p:cNvSpPr>
            <p:nvPr/>
          </p:nvSpPr>
          <p:spPr bwMode="auto">
            <a:xfrm>
              <a:off x="6553200" y="4656138"/>
              <a:ext cx="133350" cy="962025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Rectangle 267"/>
            <p:cNvSpPr>
              <a:spLocks noChangeArrowheads="1"/>
            </p:cNvSpPr>
            <p:nvPr/>
          </p:nvSpPr>
          <p:spPr bwMode="auto">
            <a:xfrm>
              <a:off x="4581525" y="5303838"/>
              <a:ext cx="106363" cy="314325"/>
            </a:xfrm>
            <a:prstGeom prst="rect">
              <a:avLst/>
            </a:prstGeom>
            <a:solidFill>
              <a:srgbClr val="6600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Rectangle 268"/>
            <p:cNvSpPr>
              <a:spLocks noChangeArrowheads="1"/>
            </p:cNvSpPr>
            <p:nvPr/>
          </p:nvSpPr>
          <p:spPr bwMode="auto">
            <a:xfrm>
              <a:off x="6686550" y="4322763"/>
              <a:ext cx="106363" cy="1295400"/>
            </a:xfrm>
            <a:prstGeom prst="rect">
              <a:avLst/>
            </a:prstGeom>
            <a:solidFill>
              <a:srgbClr val="6600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Rectangle 269"/>
            <p:cNvSpPr>
              <a:spLocks noChangeArrowheads="1"/>
            </p:cNvSpPr>
            <p:nvPr/>
          </p:nvSpPr>
          <p:spPr bwMode="auto">
            <a:xfrm>
              <a:off x="1541463" y="4970463"/>
              <a:ext cx="106362" cy="647700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Rectangle 270"/>
            <p:cNvSpPr>
              <a:spLocks noChangeArrowheads="1"/>
            </p:cNvSpPr>
            <p:nvPr/>
          </p:nvSpPr>
          <p:spPr bwMode="auto">
            <a:xfrm>
              <a:off x="2581275" y="5303838"/>
              <a:ext cx="133350" cy="314325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7" name="Rectangle 271"/>
            <p:cNvSpPr>
              <a:spLocks noChangeArrowheads="1"/>
            </p:cNvSpPr>
            <p:nvPr/>
          </p:nvSpPr>
          <p:spPr bwMode="auto">
            <a:xfrm>
              <a:off x="4687888" y="5303838"/>
              <a:ext cx="106362" cy="314325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8" name="Rectangle 272"/>
            <p:cNvSpPr>
              <a:spLocks noChangeArrowheads="1"/>
            </p:cNvSpPr>
            <p:nvPr/>
          </p:nvSpPr>
          <p:spPr bwMode="auto">
            <a:xfrm>
              <a:off x="5727700" y="5303838"/>
              <a:ext cx="133350" cy="314325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9" name="Rectangle 273"/>
            <p:cNvSpPr>
              <a:spLocks noChangeArrowheads="1"/>
            </p:cNvSpPr>
            <p:nvPr/>
          </p:nvSpPr>
          <p:spPr bwMode="auto">
            <a:xfrm>
              <a:off x="6792913" y="4970463"/>
              <a:ext cx="107950" cy="647700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0" name="Rectangle 274"/>
            <p:cNvSpPr>
              <a:spLocks noChangeArrowheads="1"/>
            </p:cNvSpPr>
            <p:nvPr/>
          </p:nvSpPr>
          <p:spPr bwMode="auto">
            <a:xfrm>
              <a:off x="1647825" y="5303838"/>
              <a:ext cx="107950" cy="31432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Rectangle 275"/>
            <p:cNvSpPr>
              <a:spLocks noChangeArrowheads="1"/>
            </p:cNvSpPr>
            <p:nvPr/>
          </p:nvSpPr>
          <p:spPr bwMode="auto">
            <a:xfrm>
              <a:off x="2714625" y="5137150"/>
              <a:ext cx="106363" cy="481013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Rectangle 276"/>
            <p:cNvSpPr>
              <a:spLocks noChangeArrowheads="1"/>
            </p:cNvSpPr>
            <p:nvPr/>
          </p:nvSpPr>
          <p:spPr bwMode="auto">
            <a:xfrm>
              <a:off x="3754438" y="4970463"/>
              <a:ext cx="106362" cy="64770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Rectangle 277"/>
            <p:cNvSpPr>
              <a:spLocks noChangeArrowheads="1"/>
            </p:cNvSpPr>
            <p:nvPr/>
          </p:nvSpPr>
          <p:spPr bwMode="auto">
            <a:xfrm>
              <a:off x="4794250" y="5303838"/>
              <a:ext cx="106363" cy="31432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Rectangle 278"/>
            <p:cNvSpPr>
              <a:spLocks noChangeArrowheads="1"/>
            </p:cNvSpPr>
            <p:nvPr/>
          </p:nvSpPr>
          <p:spPr bwMode="auto">
            <a:xfrm>
              <a:off x="5861050" y="5137150"/>
              <a:ext cx="106363" cy="481013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Rectangle 279"/>
            <p:cNvSpPr>
              <a:spLocks noChangeArrowheads="1"/>
            </p:cNvSpPr>
            <p:nvPr/>
          </p:nvSpPr>
          <p:spPr bwMode="auto">
            <a:xfrm>
              <a:off x="6900863" y="4970463"/>
              <a:ext cx="106362" cy="64770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Rectangle 280"/>
            <p:cNvSpPr>
              <a:spLocks noChangeArrowheads="1"/>
            </p:cNvSpPr>
            <p:nvPr/>
          </p:nvSpPr>
          <p:spPr bwMode="auto">
            <a:xfrm>
              <a:off x="2820988" y="5303838"/>
              <a:ext cx="106362" cy="314325"/>
            </a:xfrm>
            <a:prstGeom prst="rect">
              <a:avLst/>
            </a:prstGeom>
            <a:solidFill>
              <a:srgbClr val="CC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Rectangle 281"/>
            <p:cNvSpPr>
              <a:spLocks noChangeArrowheads="1"/>
            </p:cNvSpPr>
            <p:nvPr/>
          </p:nvSpPr>
          <p:spPr bwMode="auto">
            <a:xfrm>
              <a:off x="5967413" y="4970463"/>
              <a:ext cx="106362" cy="647700"/>
            </a:xfrm>
            <a:prstGeom prst="rect">
              <a:avLst/>
            </a:prstGeom>
            <a:solidFill>
              <a:srgbClr val="CC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Rectangle 282"/>
            <p:cNvSpPr>
              <a:spLocks noChangeArrowheads="1"/>
            </p:cNvSpPr>
            <p:nvPr/>
          </p:nvSpPr>
          <p:spPr bwMode="auto">
            <a:xfrm>
              <a:off x="7007225" y="4970463"/>
              <a:ext cx="106363" cy="647700"/>
            </a:xfrm>
            <a:prstGeom prst="rect">
              <a:avLst/>
            </a:prstGeom>
            <a:solidFill>
              <a:srgbClr val="CC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Line 291"/>
            <p:cNvSpPr>
              <a:spLocks noChangeShapeType="1"/>
            </p:cNvSpPr>
            <p:nvPr/>
          </p:nvSpPr>
          <p:spPr bwMode="auto">
            <a:xfrm>
              <a:off x="901700" y="5618163"/>
              <a:ext cx="6291263" cy="158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Rectangle 299"/>
            <p:cNvSpPr>
              <a:spLocks noChangeArrowheads="1"/>
            </p:cNvSpPr>
            <p:nvPr/>
          </p:nvSpPr>
          <p:spPr bwMode="auto">
            <a:xfrm>
              <a:off x="646113" y="5449888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Rectangle 300"/>
            <p:cNvSpPr>
              <a:spLocks noChangeArrowheads="1"/>
            </p:cNvSpPr>
            <p:nvPr/>
          </p:nvSpPr>
          <p:spPr bwMode="auto">
            <a:xfrm>
              <a:off x="646113" y="5135563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2" name="Rectangle 301"/>
            <p:cNvSpPr>
              <a:spLocks noChangeArrowheads="1"/>
            </p:cNvSpPr>
            <p:nvPr/>
          </p:nvSpPr>
          <p:spPr bwMode="auto">
            <a:xfrm>
              <a:off x="646113" y="4802188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3" name="Rectangle 302"/>
            <p:cNvSpPr>
              <a:spLocks noChangeArrowheads="1"/>
            </p:cNvSpPr>
            <p:nvPr/>
          </p:nvSpPr>
          <p:spPr bwMode="auto">
            <a:xfrm>
              <a:off x="646113" y="4487863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" name="Rectangle 303"/>
            <p:cNvSpPr>
              <a:spLocks noChangeArrowheads="1"/>
            </p:cNvSpPr>
            <p:nvPr/>
          </p:nvSpPr>
          <p:spPr bwMode="auto">
            <a:xfrm>
              <a:off x="646113" y="4154488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" name="Rectangle 304"/>
            <p:cNvSpPr>
              <a:spLocks noChangeArrowheads="1"/>
            </p:cNvSpPr>
            <p:nvPr/>
          </p:nvSpPr>
          <p:spPr bwMode="auto">
            <a:xfrm>
              <a:off x="646113" y="3838575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Rectangle 305"/>
            <p:cNvSpPr>
              <a:spLocks noChangeArrowheads="1"/>
            </p:cNvSpPr>
            <p:nvPr/>
          </p:nvSpPr>
          <p:spPr bwMode="auto">
            <a:xfrm>
              <a:off x="646113" y="3505200"/>
              <a:ext cx="103187" cy="2444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7" name="Rectangle 306"/>
            <p:cNvSpPr>
              <a:spLocks noChangeArrowheads="1"/>
            </p:cNvSpPr>
            <p:nvPr/>
          </p:nvSpPr>
          <p:spPr bwMode="auto">
            <a:xfrm>
              <a:off x="1346200" y="5867400"/>
              <a:ext cx="185948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8" name="Rectangle 307"/>
            <p:cNvSpPr>
              <a:spLocks noChangeArrowheads="1"/>
            </p:cNvSpPr>
            <p:nvPr/>
          </p:nvSpPr>
          <p:spPr bwMode="auto">
            <a:xfrm>
              <a:off x="2413000" y="5867400"/>
              <a:ext cx="171522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9" name="Rectangle 308"/>
            <p:cNvSpPr>
              <a:spLocks noChangeArrowheads="1"/>
            </p:cNvSpPr>
            <p:nvPr/>
          </p:nvSpPr>
          <p:spPr bwMode="auto">
            <a:xfrm>
              <a:off x="3468688" y="5867400"/>
              <a:ext cx="185948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0" name="Rectangle 309"/>
            <p:cNvSpPr>
              <a:spLocks noChangeArrowheads="1"/>
            </p:cNvSpPr>
            <p:nvPr/>
          </p:nvSpPr>
          <p:spPr bwMode="auto">
            <a:xfrm>
              <a:off x="4516438" y="5867400"/>
              <a:ext cx="185948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1" name="Rectangle 310"/>
            <p:cNvSpPr>
              <a:spLocks noChangeArrowheads="1"/>
            </p:cNvSpPr>
            <p:nvPr/>
          </p:nvSpPr>
          <p:spPr bwMode="auto">
            <a:xfrm>
              <a:off x="5589588" y="5867400"/>
              <a:ext cx="171522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2" name="Rectangle 311"/>
            <p:cNvSpPr>
              <a:spLocks noChangeArrowheads="1"/>
            </p:cNvSpPr>
            <p:nvPr/>
          </p:nvSpPr>
          <p:spPr bwMode="auto">
            <a:xfrm>
              <a:off x="6626225" y="5867400"/>
              <a:ext cx="157094" cy="3077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20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3" name="Rectangle 312"/>
            <p:cNvSpPr>
              <a:spLocks noChangeArrowheads="1"/>
            </p:cNvSpPr>
            <p:nvPr/>
          </p:nvSpPr>
          <p:spPr bwMode="auto">
            <a:xfrm>
              <a:off x="7315200" y="3505200"/>
              <a:ext cx="1420813" cy="2590800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4" name="Rectangle 313"/>
            <p:cNvSpPr>
              <a:spLocks noChangeArrowheads="1"/>
            </p:cNvSpPr>
            <p:nvPr/>
          </p:nvSpPr>
          <p:spPr bwMode="auto">
            <a:xfrm>
              <a:off x="7391400" y="3632200"/>
              <a:ext cx="160338" cy="204788"/>
            </a:xfrm>
            <a:prstGeom prst="rect">
              <a:avLst/>
            </a:prstGeom>
            <a:solidFill>
              <a:srgbClr val="9999FF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Rectangle 314"/>
            <p:cNvSpPr>
              <a:spLocks noChangeArrowheads="1"/>
            </p:cNvSpPr>
            <p:nvPr/>
          </p:nvSpPr>
          <p:spPr bwMode="auto">
            <a:xfrm>
              <a:off x="7648575" y="3602038"/>
              <a:ext cx="9329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Rectangle 315"/>
            <p:cNvSpPr>
              <a:spLocks noChangeArrowheads="1"/>
            </p:cNvSpPr>
            <p:nvPr/>
          </p:nvSpPr>
          <p:spPr bwMode="auto">
            <a:xfrm>
              <a:off x="7391400" y="3957638"/>
              <a:ext cx="160338" cy="193675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Rectangle 316"/>
            <p:cNvSpPr>
              <a:spLocks noChangeArrowheads="1"/>
            </p:cNvSpPr>
            <p:nvPr/>
          </p:nvSpPr>
          <p:spPr bwMode="auto">
            <a:xfrm>
              <a:off x="7648575" y="3924300"/>
              <a:ext cx="701675" cy="21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8" name="Rectangle 317"/>
            <p:cNvSpPr>
              <a:spLocks noChangeArrowheads="1"/>
            </p:cNvSpPr>
            <p:nvPr/>
          </p:nvSpPr>
          <p:spPr bwMode="auto">
            <a:xfrm>
              <a:off x="7391400" y="4283075"/>
              <a:ext cx="160338" cy="193675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Rectangle 318"/>
            <p:cNvSpPr>
              <a:spLocks noChangeArrowheads="1"/>
            </p:cNvSpPr>
            <p:nvPr/>
          </p:nvSpPr>
          <p:spPr bwMode="auto">
            <a:xfrm>
              <a:off x="7648575" y="4249738"/>
              <a:ext cx="53860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Rectangle 319"/>
            <p:cNvSpPr>
              <a:spLocks noChangeArrowheads="1"/>
            </p:cNvSpPr>
            <p:nvPr/>
          </p:nvSpPr>
          <p:spPr bwMode="auto">
            <a:xfrm>
              <a:off x="7391400" y="4605338"/>
              <a:ext cx="160338" cy="204787"/>
            </a:xfrm>
            <a:prstGeom prst="rect">
              <a:avLst/>
            </a:prstGeom>
            <a:solidFill>
              <a:srgbClr val="CCFFFF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Rectangle 320"/>
            <p:cNvSpPr>
              <a:spLocks noChangeArrowheads="1"/>
            </p:cNvSpPr>
            <p:nvPr/>
          </p:nvSpPr>
          <p:spPr bwMode="auto">
            <a:xfrm>
              <a:off x="7648575" y="4573588"/>
              <a:ext cx="51937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2" name="Rectangle 321"/>
            <p:cNvSpPr>
              <a:spLocks noChangeArrowheads="1"/>
            </p:cNvSpPr>
            <p:nvPr/>
          </p:nvSpPr>
          <p:spPr bwMode="auto">
            <a:xfrm>
              <a:off x="7391400" y="4929188"/>
              <a:ext cx="160338" cy="198437"/>
            </a:xfrm>
            <a:prstGeom prst="rect">
              <a:avLst/>
            </a:prstGeom>
            <a:solidFill>
              <a:srgbClr val="660066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3" name="Rectangle 322"/>
            <p:cNvSpPr>
              <a:spLocks noChangeArrowheads="1"/>
            </p:cNvSpPr>
            <p:nvPr/>
          </p:nvSpPr>
          <p:spPr bwMode="auto">
            <a:xfrm>
              <a:off x="7648575" y="4895850"/>
              <a:ext cx="5081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4" name="Rectangle 323"/>
            <p:cNvSpPr>
              <a:spLocks noChangeArrowheads="1"/>
            </p:cNvSpPr>
            <p:nvPr/>
          </p:nvSpPr>
          <p:spPr bwMode="auto">
            <a:xfrm>
              <a:off x="7391400" y="5254625"/>
              <a:ext cx="160338" cy="193675"/>
            </a:xfrm>
            <a:prstGeom prst="rect">
              <a:avLst/>
            </a:prstGeom>
            <a:solidFill>
              <a:srgbClr val="FF8080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" name="Rectangle 324"/>
            <p:cNvSpPr>
              <a:spLocks noChangeArrowheads="1"/>
            </p:cNvSpPr>
            <p:nvPr/>
          </p:nvSpPr>
          <p:spPr bwMode="auto">
            <a:xfrm>
              <a:off x="7648575" y="5221288"/>
              <a:ext cx="411163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" name="Rectangle 325"/>
            <p:cNvSpPr>
              <a:spLocks noChangeArrowheads="1"/>
            </p:cNvSpPr>
            <p:nvPr/>
          </p:nvSpPr>
          <p:spPr bwMode="auto">
            <a:xfrm>
              <a:off x="7391400" y="5576888"/>
              <a:ext cx="160338" cy="193675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7" name="Rectangle 326"/>
            <p:cNvSpPr>
              <a:spLocks noChangeArrowheads="1"/>
            </p:cNvSpPr>
            <p:nvPr/>
          </p:nvSpPr>
          <p:spPr bwMode="auto">
            <a:xfrm>
              <a:off x="7648575" y="5543550"/>
              <a:ext cx="43762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Rectangle 327"/>
            <p:cNvSpPr>
              <a:spLocks noChangeArrowheads="1"/>
            </p:cNvSpPr>
            <p:nvPr/>
          </p:nvSpPr>
          <p:spPr bwMode="auto">
            <a:xfrm>
              <a:off x="7391400" y="5902325"/>
              <a:ext cx="160338" cy="193675"/>
            </a:xfrm>
            <a:prstGeom prst="rect">
              <a:avLst/>
            </a:prstGeom>
            <a:solidFill>
              <a:srgbClr val="CCCCFF"/>
            </a:solidFill>
            <a:ln w="317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Rectangle 328"/>
            <p:cNvSpPr>
              <a:spLocks noChangeArrowheads="1"/>
            </p:cNvSpPr>
            <p:nvPr/>
          </p:nvSpPr>
          <p:spPr bwMode="auto">
            <a:xfrm>
              <a:off x="7648575" y="5868988"/>
              <a:ext cx="4792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AutoShape 331"/>
            <p:cNvSpPr>
              <a:spLocks/>
            </p:cNvSpPr>
            <p:nvPr/>
          </p:nvSpPr>
          <p:spPr bwMode="auto">
            <a:xfrm rot="5400000">
              <a:off x="655955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AutoShape 332"/>
            <p:cNvSpPr>
              <a:spLocks/>
            </p:cNvSpPr>
            <p:nvPr/>
          </p:nvSpPr>
          <p:spPr bwMode="auto">
            <a:xfrm rot="5400000">
              <a:off x="549275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2" name="AutoShape 333"/>
            <p:cNvSpPr>
              <a:spLocks/>
            </p:cNvSpPr>
            <p:nvPr/>
          </p:nvSpPr>
          <p:spPr bwMode="auto">
            <a:xfrm rot="5400000">
              <a:off x="445770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AutoShape 334"/>
            <p:cNvSpPr>
              <a:spLocks/>
            </p:cNvSpPr>
            <p:nvPr/>
          </p:nvSpPr>
          <p:spPr bwMode="auto">
            <a:xfrm rot="5400000">
              <a:off x="340995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4" name="AutoShape 335"/>
            <p:cNvSpPr>
              <a:spLocks/>
            </p:cNvSpPr>
            <p:nvPr/>
          </p:nvSpPr>
          <p:spPr bwMode="auto">
            <a:xfrm rot="5400000">
              <a:off x="234315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5" name="AutoShape 336"/>
            <p:cNvSpPr>
              <a:spLocks/>
            </p:cNvSpPr>
            <p:nvPr/>
          </p:nvSpPr>
          <p:spPr bwMode="auto">
            <a:xfrm rot="5400000">
              <a:off x="1301750" y="5289550"/>
              <a:ext cx="228600" cy="876300"/>
            </a:xfrm>
            <a:prstGeom prst="rightBrace">
              <a:avLst>
                <a:gd name="adj1" fmla="val 31944"/>
                <a:gd name="adj2" fmla="val 50000"/>
              </a:avLst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8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9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characterization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grpSp>
        <p:nvGrpSpPr>
          <p:cNvPr id="410" name="Group 409"/>
          <p:cNvGrpSpPr/>
          <p:nvPr/>
        </p:nvGrpSpPr>
        <p:grpSpPr>
          <a:xfrm>
            <a:off x="381000" y="1524000"/>
            <a:ext cx="8347076" cy="4448278"/>
            <a:chOff x="381000" y="1524000"/>
            <a:chExt cx="8347076" cy="4448278"/>
          </a:xfrm>
        </p:grpSpPr>
        <p:sp>
          <p:nvSpPr>
            <p:cNvPr id="193" name="Line 14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Line 15"/>
            <p:cNvSpPr>
              <a:spLocks noChangeShapeType="1"/>
            </p:cNvSpPr>
            <p:nvPr/>
          </p:nvSpPr>
          <p:spPr bwMode="auto">
            <a:xfrm>
              <a:off x="1730375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5" name="Line 16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6" name="Line 17"/>
            <p:cNvSpPr>
              <a:spLocks noChangeShapeType="1"/>
            </p:cNvSpPr>
            <p:nvPr/>
          </p:nvSpPr>
          <p:spPr bwMode="auto">
            <a:xfrm>
              <a:off x="22685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7" name="Line 18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8" name="Line 19"/>
            <p:cNvSpPr>
              <a:spLocks noChangeShapeType="1"/>
            </p:cNvSpPr>
            <p:nvPr/>
          </p:nvSpPr>
          <p:spPr bwMode="auto">
            <a:xfrm flipH="1">
              <a:off x="22685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9" name="Line 20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0" name="Line 21"/>
            <p:cNvSpPr>
              <a:spLocks noChangeShapeType="1"/>
            </p:cNvSpPr>
            <p:nvPr/>
          </p:nvSpPr>
          <p:spPr bwMode="auto">
            <a:xfrm flipH="1">
              <a:off x="1730375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2" name="Line 23"/>
            <p:cNvSpPr>
              <a:spLocks noChangeShapeType="1"/>
            </p:cNvSpPr>
            <p:nvPr/>
          </p:nvSpPr>
          <p:spPr bwMode="auto">
            <a:xfrm flipH="1" flipV="1">
              <a:off x="1192213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3" name="Line 24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" name="Line 25"/>
            <p:cNvSpPr>
              <a:spLocks noChangeShapeType="1"/>
            </p:cNvSpPr>
            <p:nvPr/>
          </p:nvSpPr>
          <p:spPr bwMode="auto">
            <a:xfrm flipH="1" flipV="1">
              <a:off x="9731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" name="Line 26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6" name="Line 27"/>
            <p:cNvSpPr>
              <a:spLocks noChangeShapeType="1"/>
            </p:cNvSpPr>
            <p:nvPr/>
          </p:nvSpPr>
          <p:spPr bwMode="auto">
            <a:xfrm flipV="1">
              <a:off x="9731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7" name="Line 28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8" name="Line 29"/>
            <p:cNvSpPr>
              <a:spLocks noChangeShapeType="1"/>
            </p:cNvSpPr>
            <p:nvPr/>
          </p:nvSpPr>
          <p:spPr bwMode="auto">
            <a:xfrm flipV="1">
              <a:off x="1192213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9" name="Freeform 30"/>
            <p:cNvSpPr>
              <a:spLocks/>
            </p:cNvSpPr>
            <p:nvPr/>
          </p:nvSpPr>
          <p:spPr bwMode="auto">
            <a:xfrm>
              <a:off x="1552575" y="2183664"/>
              <a:ext cx="446088" cy="665607"/>
            </a:xfrm>
            <a:custGeom>
              <a:avLst/>
              <a:gdLst>
                <a:gd name="T0" fmla="*/ 112 w 281"/>
                <a:gd name="T1" fmla="*/ 0 h 448"/>
                <a:gd name="T2" fmla="*/ 281 w 281"/>
                <a:gd name="T3" fmla="*/ 154 h 448"/>
                <a:gd name="T4" fmla="*/ 192 w 281"/>
                <a:gd name="T5" fmla="*/ 332 h 448"/>
                <a:gd name="T6" fmla="*/ 223 w 281"/>
                <a:gd name="T7" fmla="*/ 448 h 448"/>
                <a:gd name="T8" fmla="*/ 112 w 281"/>
                <a:gd name="T9" fmla="*/ 332 h 448"/>
                <a:gd name="T10" fmla="*/ 0 w 281"/>
                <a:gd name="T11" fmla="*/ 448 h 448"/>
                <a:gd name="T12" fmla="*/ 32 w 281"/>
                <a:gd name="T13" fmla="*/ 332 h 448"/>
                <a:gd name="T14" fmla="*/ 112 w 281"/>
                <a:gd name="T15" fmla="*/ 332 h 448"/>
                <a:gd name="T16" fmla="*/ 112 w 281"/>
                <a:gd name="T17" fmla="*/ 0 h 4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"/>
                <a:gd name="T28" fmla="*/ 0 h 448"/>
                <a:gd name="T29" fmla="*/ 281 w 281"/>
                <a:gd name="T30" fmla="*/ 448 h 4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" h="448">
                  <a:moveTo>
                    <a:pt x="112" y="0"/>
                  </a:moveTo>
                  <a:lnTo>
                    <a:pt x="281" y="154"/>
                  </a:lnTo>
                  <a:lnTo>
                    <a:pt x="192" y="332"/>
                  </a:lnTo>
                  <a:lnTo>
                    <a:pt x="223" y="448"/>
                  </a:lnTo>
                  <a:lnTo>
                    <a:pt x="112" y="332"/>
                  </a:lnTo>
                  <a:lnTo>
                    <a:pt x="0" y="448"/>
                  </a:lnTo>
                  <a:lnTo>
                    <a:pt x="32" y="332"/>
                  </a:lnTo>
                  <a:lnTo>
                    <a:pt x="112" y="332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F99CC"/>
            </a:solidFill>
            <a:ln w="6350">
              <a:solidFill>
                <a:srgbClr val="FF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0" name="Line 31"/>
            <p:cNvSpPr>
              <a:spLocks noChangeShapeType="1"/>
            </p:cNvSpPr>
            <p:nvPr/>
          </p:nvSpPr>
          <p:spPr bwMode="auto">
            <a:xfrm flipV="1">
              <a:off x="1730375" y="1934062"/>
              <a:ext cx="1588" cy="742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1" name="Line 32"/>
            <p:cNvSpPr>
              <a:spLocks noChangeShapeType="1"/>
            </p:cNvSpPr>
            <p:nvPr/>
          </p:nvSpPr>
          <p:spPr bwMode="auto">
            <a:xfrm flipV="1">
              <a:off x="1730375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/>
          </p:nvSpPr>
          <p:spPr bwMode="auto">
            <a:xfrm>
              <a:off x="1730375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/>
          </p:nvSpPr>
          <p:spPr bwMode="auto">
            <a:xfrm>
              <a:off x="1730375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/>
          </p:nvSpPr>
          <p:spPr bwMode="auto">
            <a:xfrm>
              <a:off x="1730375" y="2676927"/>
              <a:ext cx="1588" cy="7413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" name="Line 36"/>
            <p:cNvSpPr>
              <a:spLocks noChangeShapeType="1"/>
            </p:cNvSpPr>
            <p:nvPr/>
          </p:nvSpPr>
          <p:spPr bwMode="auto">
            <a:xfrm flipH="1">
              <a:off x="1192213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6" name="Line 37"/>
            <p:cNvSpPr>
              <a:spLocks noChangeShapeType="1"/>
            </p:cNvSpPr>
            <p:nvPr/>
          </p:nvSpPr>
          <p:spPr bwMode="auto">
            <a:xfrm flipH="1">
              <a:off x="973138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7" name="Line 38"/>
            <p:cNvSpPr>
              <a:spLocks noChangeShapeType="1"/>
            </p:cNvSpPr>
            <p:nvPr/>
          </p:nvSpPr>
          <p:spPr bwMode="auto">
            <a:xfrm flipH="1" flipV="1">
              <a:off x="1192213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8" name="Rectangle 39"/>
            <p:cNvSpPr>
              <a:spLocks noChangeArrowheads="1"/>
            </p:cNvSpPr>
            <p:nvPr/>
          </p:nvSpPr>
          <p:spPr bwMode="auto">
            <a:xfrm>
              <a:off x="1716088" y="1524000"/>
              <a:ext cx="14747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1" name="Line 52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Line 53"/>
            <p:cNvSpPr>
              <a:spLocks noChangeShapeType="1"/>
            </p:cNvSpPr>
            <p:nvPr/>
          </p:nvSpPr>
          <p:spPr bwMode="auto">
            <a:xfrm>
              <a:off x="4587876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3" name="Line 54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4" name="Line 55"/>
            <p:cNvSpPr>
              <a:spLocks noChangeShapeType="1"/>
            </p:cNvSpPr>
            <p:nvPr/>
          </p:nvSpPr>
          <p:spPr bwMode="auto">
            <a:xfrm>
              <a:off x="51260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" name="Line 56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6" name="Line 57"/>
            <p:cNvSpPr>
              <a:spLocks noChangeShapeType="1"/>
            </p:cNvSpPr>
            <p:nvPr/>
          </p:nvSpPr>
          <p:spPr bwMode="auto">
            <a:xfrm flipH="1">
              <a:off x="51260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7" name="Line 58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8" name="Line 59"/>
            <p:cNvSpPr>
              <a:spLocks noChangeShapeType="1"/>
            </p:cNvSpPr>
            <p:nvPr/>
          </p:nvSpPr>
          <p:spPr bwMode="auto">
            <a:xfrm flipH="1">
              <a:off x="4587876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Line 60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0" name="Line 61"/>
            <p:cNvSpPr>
              <a:spLocks noChangeShapeType="1"/>
            </p:cNvSpPr>
            <p:nvPr/>
          </p:nvSpPr>
          <p:spPr bwMode="auto">
            <a:xfrm flipH="1" flipV="1">
              <a:off x="4049713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1" name="Line 62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2" name="Line 63"/>
            <p:cNvSpPr>
              <a:spLocks noChangeShapeType="1"/>
            </p:cNvSpPr>
            <p:nvPr/>
          </p:nvSpPr>
          <p:spPr bwMode="auto">
            <a:xfrm flipH="1" flipV="1">
              <a:off x="38306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3" name="Line 64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4" name="Line 65"/>
            <p:cNvSpPr>
              <a:spLocks noChangeShapeType="1"/>
            </p:cNvSpPr>
            <p:nvPr/>
          </p:nvSpPr>
          <p:spPr bwMode="auto">
            <a:xfrm flipV="1">
              <a:off x="38306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" name="Line 66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" name="Line 67"/>
            <p:cNvSpPr>
              <a:spLocks noChangeShapeType="1"/>
            </p:cNvSpPr>
            <p:nvPr/>
          </p:nvSpPr>
          <p:spPr bwMode="auto">
            <a:xfrm flipV="1">
              <a:off x="4049713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7" name="Freeform 68"/>
            <p:cNvSpPr>
              <a:spLocks/>
            </p:cNvSpPr>
            <p:nvPr/>
          </p:nvSpPr>
          <p:spPr bwMode="auto">
            <a:xfrm>
              <a:off x="4395788" y="2058863"/>
              <a:ext cx="446088" cy="790409"/>
            </a:xfrm>
            <a:custGeom>
              <a:avLst/>
              <a:gdLst>
                <a:gd name="T0" fmla="*/ 121 w 281"/>
                <a:gd name="T1" fmla="*/ 0 h 532"/>
                <a:gd name="T2" fmla="*/ 232 w 281"/>
                <a:gd name="T3" fmla="*/ 299 h 532"/>
                <a:gd name="T4" fmla="*/ 281 w 281"/>
                <a:gd name="T5" fmla="*/ 416 h 532"/>
                <a:gd name="T6" fmla="*/ 232 w 281"/>
                <a:gd name="T7" fmla="*/ 532 h 532"/>
                <a:gd name="T8" fmla="*/ 121 w 281"/>
                <a:gd name="T9" fmla="*/ 416 h 532"/>
                <a:gd name="T10" fmla="*/ 63 w 281"/>
                <a:gd name="T11" fmla="*/ 476 h 532"/>
                <a:gd name="T12" fmla="*/ 0 w 281"/>
                <a:gd name="T13" fmla="*/ 416 h 532"/>
                <a:gd name="T14" fmla="*/ 63 w 281"/>
                <a:gd name="T15" fmla="*/ 355 h 532"/>
                <a:gd name="T16" fmla="*/ 121 w 281"/>
                <a:gd name="T17" fmla="*/ 0 h 5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1"/>
                <a:gd name="T28" fmla="*/ 0 h 532"/>
                <a:gd name="T29" fmla="*/ 281 w 281"/>
                <a:gd name="T30" fmla="*/ 532 h 5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1" h="532">
                  <a:moveTo>
                    <a:pt x="121" y="0"/>
                  </a:moveTo>
                  <a:lnTo>
                    <a:pt x="232" y="299"/>
                  </a:lnTo>
                  <a:lnTo>
                    <a:pt x="281" y="416"/>
                  </a:lnTo>
                  <a:lnTo>
                    <a:pt x="232" y="532"/>
                  </a:lnTo>
                  <a:lnTo>
                    <a:pt x="121" y="416"/>
                  </a:lnTo>
                  <a:lnTo>
                    <a:pt x="63" y="476"/>
                  </a:lnTo>
                  <a:lnTo>
                    <a:pt x="0" y="416"/>
                  </a:lnTo>
                  <a:lnTo>
                    <a:pt x="63" y="355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CC99"/>
            </a:solidFill>
            <a:ln w="6350">
              <a:solidFill>
                <a:srgbClr val="FF7A0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8" name="Line 69"/>
            <p:cNvSpPr>
              <a:spLocks noChangeShapeType="1"/>
            </p:cNvSpPr>
            <p:nvPr/>
          </p:nvSpPr>
          <p:spPr bwMode="auto">
            <a:xfrm flipV="1">
              <a:off x="4587876" y="1934062"/>
              <a:ext cx="1588" cy="742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9" name="Line 70"/>
            <p:cNvSpPr>
              <a:spLocks noChangeShapeType="1"/>
            </p:cNvSpPr>
            <p:nvPr/>
          </p:nvSpPr>
          <p:spPr bwMode="auto">
            <a:xfrm flipV="1">
              <a:off x="4587876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0" name="Line 71"/>
            <p:cNvSpPr>
              <a:spLocks noChangeShapeType="1"/>
            </p:cNvSpPr>
            <p:nvPr/>
          </p:nvSpPr>
          <p:spPr bwMode="auto">
            <a:xfrm>
              <a:off x="4587876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1" name="Line 72"/>
            <p:cNvSpPr>
              <a:spLocks noChangeShapeType="1"/>
            </p:cNvSpPr>
            <p:nvPr/>
          </p:nvSpPr>
          <p:spPr bwMode="auto">
            <a:xfrm>
              <a:off x="4587876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2" name="Line 73"/>
            <p:cNvSpPr>
              <a:spLocks noChangeShapeType="1"/>
            </p:cNvSpPr>
            <p:nvPr/>
          </p:nvSpPr>
          <p:spPr bwMode="auto">
            <a:xfrm>
              <a:off x="4587876" y="2676927"/>
              <a:ext cx="1588" cy="7413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3" name="Line 74"/>
            <p:cNvSpPr>
              <a:spLocks noChangeShapeType="1"/>
            </p:cNvSpPr>
            <p:nvPr/>
          </p:nvSpPr>
          <p:spPr bwMode="auto">
            <a:xfrm flipH="1">
              <a:off x="4049713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4" name="Line 75"/>
            <p:cNvSpPr>
              <a:spLocks noChangeShapeType="1"/>
            </p:cNvSpPr>
            <p:nvPr/>
          </p:nvSpPr>
          <p:spPr bwMode="auto">
            <a:xfrm flipH="1">
              <a:off x="3830638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Line 76"/>
            <p:cNvSpPr>
              <a:spLocks noChangeShapeType="1"/>
            </p:cNvSpPr>
            <p:nvPr/>
          </p:nvSpPr>
          <p:spPr bwMode="auto">
            <a:xfrm flipH="1" flipV="1">
              <a:off x="4049713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Rectangle 77"/>
            <p:cNvSpPr>
              <a:spLocks noChangeArrowheads="1"/>
            </p:cNvSpPr>
            <p:nvPr/>
          </p:nvSpPr>
          <p:spPr bwMode="auto">
            <a:xfrm>
              <a:off x="4573588" y="1524000"/>
              <a:ext cx="1362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9" name="Line 90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0" name="Line 91"/>
            <p:cNvSpPr>
              <a:spLocks noChangeShapeType="1"/>
            </p:cNvSpPr>
            <p:nvPr/>
          </p:nvSpPr>
          <p:spPr bwMode="auto">
            <a:xfrm>
              <a:off x="7407276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1" name="Line 92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2" name="Line 93"/>
            <p:cNvSpPr>
              <a:spLocks noChangeShapeType="1"/>
            </p:cNvSpPr>
            <p:nvPr/>
          </p:nvSpPr>
          <p:spPr bwMode="auto">
            <a:xfrm>
              <a:off x="79454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3" name="Line 94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4" name="Line 95"/>
            <p:cNvSpPr>
              <a:spLocks noChangeShapeType="1"/>
            </p:cNvSpPr>
            <p:nvPr/>
          </p:nvSpPr>
          <p:spPr bwMode="auto">
            <a:xfrm flipH="1">
              <a:off x="79454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5" name="Line 96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" name="Line 97"/>
            <p:cNvSpPr>
              <a:spLocks noChangeShapeType="1"/>
            </p:cNvSpPr>
            <p:nvPr/>
          </p:nvSpPr>
          <p:spPr bwMode="auto">
            <a:xfrm flipH="1">
              <a:off x="7407276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7" name="Line 98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8" name="Line 99"/>
            <p:cNvSpPr>
              <a:spLocks noChangeShapeType="1"/>
            </p:cNvSpPr>
            <p:nvPr/>
          </p:nvSpPr>
          <p:spPr bwMode="auto">
            <a:xfrm flipH="1" flipV="1">
              <a:off x="6869113" y="3202876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9" name="Line 100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0" name="Line 101"/>
            <p:cNvSpPr>
              <a:spLocks noChangeShapeType="1"/>
            </p:cNvSpPr>
            <p:nvPr/>
          </p:nvSpPr>
          <p:spPr bwMode="auto">
            <a:xfrm flipH="1" flipV="1">
              <a:off x="6650038" y="2676927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" name="Line 102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2" name="Line 103"/>
            <p:cNvSpPr>
              <a:spLocks noChangeShapeType="1"/>
            </p:cNvSpPr>
            <p:nvPr/>
          </p:nvSpPr>
          <p:spPr bwMode="auto">
            <a:xfrm flipV="1">
              <a:off x="6650038" y="2149493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" name="Line 104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4" name="Line 105"/>
            <p:cNvSpPr>
              <a:spLocks noChangeShapeType="1"/>
            </p:cNvSpPr>
            <p:nvPr/>
          </p:nvSpPr>
          <p:spPr bwMode="auto">
            <a:xfrm flipV="1">
              <a:off x="6869113" y="1934062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5" name="Freeform 106"/>
            <p:cNvSpPr>
              <a:spLocks/>
            </p:cNvSpPr>
            <p:nvPr/>
          </p:nvSpPr>
          <p:spPr bwMode="auto">
            <a:xfrm>
              <a:off x="7151688" y="2121264"/>
              <a:ext cx="566738" cy="818638"/>
            </a:xfrm>
            <a:custGeom>
              <a:avLst/>
              <a:gdLst>
                <a:gd name="T0" fmla="*/ 161 w 357"/>
                <a:gd name="T1" fmla="*/ 0 h 551"/>
                <a:gd name="T2" fmla="*/ 357 w 357"/>
                <a:gd name="T3" fmla="*/ 168 h 551"/>
                <a:gd name="T4" fmla="*/ 321 w 357"/>
                <a:gd name="T5" fmla="*/ 374 h 551"/>
                <a:gd name="T6" fmla="*/ 330 w 357"/>
                <a:gd name="T7" fmla="*/ 551 h 551"/>
                <a:gd name="T8" fmla="*/ 161 w 357"/>
                <a:gd name="T9" fmla="*/ 374 h 551"/>
                <a:gd name="T10" fmla="*/ 161 w 357"/>
                <a:gd name="T11" fmla="*/ 374 h 551"/>
                <a:gd name="T12" fmla="*/ 0 w 357"/>
                <a:gd name="T13" fmla="*/ 374 h 551"/>
                <a:gd name="T14" fmla="*/ 161 w 357"/>
                <a:gd name="T15" fmla="*/ 374 h 551"/>
                <a:gd name="T16" fmla="*/ 161 w 357"/>
                <a:gd name="T17" fmla="*/ 0 h 5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7"/>
                <a:gd name="T28" fmla="*/ 0 h 551"/>
                <a:gd name="T29" fmla="*/ 357 w 357"/>
                <a:gd name="T30" fmla="*/ 551 h 5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7" h="551">
                  <a:moveTo>
                    <a:pt x="161" y="0"/>
                  </a:moveTo>
                  <a:lnTo>
                    <a:pt x="357" y="168"/>
                  </a:lnTo>
                  <a:lnTo>
                    <a:pt x="321" y="374"/>
                  </a:lnTo>
                  <a:lnTo>
                    <a:pt x="330" y="551"/>
                  </a:lnTo>
                  <a:lnTo>
                    <a:pt x="161" y="374"/>
                  </a:lnTo>
                  <a:lnTo>
                    <a:pt x="0" y="374"/>
                  </a:lnTo>
                  <a:lnTo>
                    <a:pt x="161" y="37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FFFF99"/>
            </a:solidFill>
            <a:ln w="635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6" name="Line 107"/>
            <p:cNvSpPr>
              <a:spLocks noChangeShapeType="1"/>
            </p:cNvSpPr>
            <p:nvPr/>
          </p:nvSpPr>
          <p:spPr bwMode="auto">
            <a:xfrm flipV="1">
              <a:off x="7407276" y="1934062"/>
              <a:ext cx="1588" cy="742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7" name="Line 108"/>
            <p:cNvSpPr>
              <a:spLocks noChangeShapeType="1"/>
            </p:cNvSpPr>
            <p:nvPr/>
          </p:nvSpPr>
          <p:spPr bwMode="auto">
            <a:xfrm flipV="1">
              <a:off x="7407276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8" name="Line 109"/>
            <p:cNvSpPr>
              <a:spLocks noChangeShapeType="1"/>
            </p:cNvSpPr>
            <p:nvPr/>
          </p:nvSpPr>
          <p:spPr bwMode="auto">
            <a:xfrm>
              <a:off x="7407276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9" name="Line 110"/>
            <p:cNvSpPr>
              <a:spLocks noChangeShapeType="1"/>
            </p:cNvSpPr>
            <p:nvPr/>
          </p:nvSpPr>
          <p:spPr bwMode="auto">
            <a:xfrm>
              <a:off x="7407276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0" name="Line 111"/>
            <p:cNvSpPr>
              <a:spLocks noChangeShapeType="1"/>
            </p:cNvSpPr>
            <p:nvPr/>
          </p:nvSpPr>
          <p:spPr bwMode="auto">
            <a:xfrm>
              <a:off x="7407276" y="2676927"/>
              <a:ext cx="1588" cy="7413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1" name="Line 112"/>
            <p:cNvSpPr>
              <a:spLocks noChangeShapeType="1"/>
            </p:cNvSpPr>
            <p:nvPr/>
          </p:nvSpPr>
          <p:spPr bwMode="auto">
            <a:xfrm flipH="1">
              <a:off x="6869113" y="2676927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2" name="Line 113"/>
            <p:cNvSpPr>
              <a:spLocks noChangeShapeType="1"/>
            </p:cNvSpPr>
            <p:nvPr/>
          </p:nvSpPr>
          <p:spPr bwMode="auto">
            <a:xfrm flipH="1">
              <a:off x="6650038" y="2676927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3" name="Line 114"/>
            <p:cNvSpPr>
              <a:spLocks noChangeShapeType="1"/>
            </p:cNvSpPr>
            <p:nvPr/>
          </p:nvSpPr>
          <p:spPr bwMode="auto">
            <a:xfrm flipH="1" flipV="1">
              <a:off x="6869113" y="2149493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4" name="Rectangle 115"/>
            <p:cNvSpPr>
              <a:spLocks noChangeArrowheads="1"/>
            </p:cNvSpPr>
            <p:nvPr/>
          </p:nvSpPr>
          <p:spPr bwMode="auto">
            <a:xfrm>
              <a:off x="7392988" y="1524000"/>
              <a:ext cx="14747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7" name="Line 128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8" name="Line 129"/>
            <p:cNvSpPr>
              <a:spLocks noChangeShapeType="1"/>
            </p:cNvSpPr>
            <p:nvPr/>
          </p:nvSpPr>
          <p:spPr bwMode="auto">
            <a:xfrm>
              <a:off x="1703388" y="4245859"/>
              <a:ext cx="536575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9" name="Line 130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0" name="Line 131"/>
            <p:cNvSpPr>
              <a:spLocks noChangeShapeType="1"/>
            </p:cNvSpPr>
            <p:nvPr/>
          </p:nvSpPr>
          <p:spPr bwMode="auto">
            <a:xfrm>
              <a:off x="2239963" y="4461290"/>
              <a:ext cx="220663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1" name="Line 132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2" name="Line 133"/>
            <p:cNvSpPr>
              <a:spLocks noChangeShapeType="1"/>
            </p:cNvSpPr>
            <p:nvPr/>
          </p:nvSpPr>
          <p:spPr bwMode="auto">
            <a:xfrm flipH="1">
              <a:off x="2239963" y="4990210"/>
              <a:ext cx="2206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3" name="Line 134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4" name="Line 135"/>
            <p:cNvSpPr>
              <a:spLocks noChangeShapeType="1"/>
            </p:cNvSpPr>
            <p:nvPr/>
          </p:nvSpPr>
          <p:spPr bwMode="auto">
            <a:xfrm flipH="1">
              <a:off x="1703388" y="5517644"/>
              <a:ext cx="536575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5" name="Line 136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" name="Line 137"/>
            <p:cNvSpPr>
              <a:spLocks noChangeShapeType="1"/>
            </p:cNvSpPr>
            <p:nvPr/>
          </p:nvSpPr>
          <p:spPr bwMode="auto">
            <a:xfrm flipH="1" flipV="1">
              <a:off x="1165225" y="5517644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7" name="Line 138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8" name="Line 139"/>
            <p:cNvSpPr>
              <a:spLocks noChangeShapeType="1"/>
            </p:cNvSpPr>
            <p:nvPr/>
          </p:nvSpPr>
          <p:spPr bwMode="auto">
            <a:xfrm flipH="1" flipV="1">
              <a:off x="944563" y="4990210"/>
              <a:ext cx="2206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9" name="Line 140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0" name="Line 141"/>
            <p:cNvSpPr>
              <a:spLocks noChangeShapeType="1"/>
            </p:cNvSpPr>
            <p:nvPr/>
          </p:nvSpPr>
          <p:spPr bwMode="auto">
            <a:xfrm flipV="1">
              <a:off x="944563" y="4461290"/>
              <a:ext cx="220663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1" name="Line 142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2" name="Line 143"/>
            <p:cNvSpPr>
              <a:spLocks noChangeShapeType="1"/>
            </p:cNvSpPr>
            <p:nvPr/>
          </p:nvSpPr>
          <p:spPr bwMode="auto">
            <a:xfrm flipV="1">
              <a:off x="1165225" y="4245859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3" name="Freeform 144"/>
            <p:cNvSpPr>
              <a:spLocks/>
            </p:cNvSpPr>
            <p:nvPr/>
          </p:nvSpPr>
          <p:spPr bwMode="auto">
            <a:xfrm>
              <a:off x="1574800" y="4370660"/>
              <a:ext cx="439738" cy="840924"/>
            </a:xfrm>
            <a:custGeom>
              <a:avLst/>
              <a:gdLst>
                <a:gd name="T0" fmla="*/ 81 w 277"/>
                <a:gd name="T1" fmla="*/ 0 h 566"/>
                <a:gd name="T2" fmla="*/ 277 w 277"/>
                <a:gd name="T3" fmla="*/ 211 h 566"/>
                <a:gd name="T4" fmla="*/ 241 w 277"/>
                <a:gd name="T5" fmla="*/ 417 h 566"/>
                <a:gd name="T6" fmla="*/ 223 w 277"/>
                <a:gd name="T7" fmla="*/ 566 h 566"/>
                <a:gd name="T8" fmla="*/ 81 w 277"/>
                <a:gd name="T9" fmla="*/ 501 h 566"/>
                <a:gd name="T10" fmla="*/ 23 w 277"/>
                <a:gd name="T11" fmla="*/ 477 h 566"/>
                <a:gd name="T12" fmla="*/ 0 w 277"/>
                <a:gd name="T13" fmla="*/ 417 h 566"/>
                <a:gd name="T14" fmla="*/ 81 w 277"/>
                <a:gd name="T15" fmla="*/ 417 h 566"/>
                <a:gd name="T16" fmla="*/ 81 w 277"/>
                <a:gd name="T17" fmla="*/ 0 h 5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7"/>
                <a:gd name="T28" fmla="*/ 0 h 566"/>
                <a:gd name="T29" fmla="*/ 277 w 277"/>
                <a:gd name="T30" fmla="*/ 566 h 5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7" h="566">
                  <a:moveTo>
                    <a:pt x="81" y="0"/>
                  </a:moveTo>
                  <a:lnTo>
                    <a:pt x="277" y="211"/>
                  </a:lnTo>
                  <a:lnTo>
                    <a:pt x="241" y="417"/>
                  </a:lnTo>
                  <a:lnTo>
                    <a:pt x="223" y="566"/>
                  </a:lnTo>
                  <a:lnTo>
                    <a:pt x="81" y="501"/>
                  </a:lnTo>
                  <a:lnTo>
                    <a:pt x="23" y="477"/>
                  </a:lnTo>
                  <a:lnTo>
                    <a:pt x="0" y="417"/>
                  </a:lnTo>
                  <a:lnTo>
                    <a:pt x="81" y="417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CCFFCC"/>
            </a:solidFill>
            <a:ln w="6350">
              <a:solidFill>
                <a:schemeClr val="accent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4" name="Line 145"/>
            <p:cNvSpPr>
              <a:spLocks noChangeShapeType="1"/>
            </p:cNvSpPr>
            <p:nvPr/>
          </p:nvSpPr>
          <p:spPr bwMode="auto">
            <a:xfrm flipV="1">
              <a:off x="1703388" y="4245859"/>
              <a:ext cx="1588" cy="7443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5" name="Line 146"/>
            <p:cNvSpPr>
              <a:spLocks noChangeShapeType="1"/>
            </p:cNvSpPr>
            <p:nvPr/>
          </p:nvSpPr>
          <p:spPr bwMode="auto">
            <a:xfrm flipV="1">
              <a:off x="1703388" y="4461290"/>
              <a:ext cx="536575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6" name="Line 147"/>
            <p:cNvSpPr>
              <a:spLocks noChangeShapeType="1"/>
            </p:cNvSpPr>
            <p:nvPr/>
          </p:nvSpPr>
          <p:spPr bwMode="auto">
            <a:xfrm>
              <a:off x="1703388" y="4990210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7" name="Line 148"/>
            <p:cNvSpPr>
              <a:spLocks noChangeShapeType="1"/>
            </p:cNvSpPr>
            <p:nvPr/>
          </p:nvSpPr>
          <p:spPr bwMode="auto">
            <a:xfrm>
              <a:off x="1703388" y="4990210"/>
              <a:ext cx="5365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8" name="Line 149"/>
            <p:cNvSpPr>
              <a:spLocks noChangeShapeType="1"/>
            </p:cNvSpPr>
            <p:nvPr/>
          </p:nvSpPr>
          <p:spPr bwMode="auto">
            <a:xfrm>
              <a:off x="1703388" y="4990210"/>
              <a:ext cx="1588" cy="742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9" name="Line 150"/>
            <p:cNvSpPr>
              <a:spLocks noChangeShapeType="1"/>
            </p:cNvSpPr>
            <p:nvPr/>
          </p:nvSpPr>
          <p:spPr bwMode="auto">
            <a:xfrm flipH="1">
              <a:off x="1165225" y="4990210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0" name="Line 151"/>
            <p:cNvSpPr>
              <a:spLocks noChangeShapeType="1"/>
            </p:cNvSpPr>
            <p:nvPr/>
          </p:nvSpPr>
          <p:spPr bwMode="auto">
            <a:xfrm flipH="1">
              <a:off x="944563" y="4990210"/>
              <a:ext cx="758825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1" name="Line 152"/>
            <p:cNvSpPr>
              <a:spLocks noChangeShapeType="1"/>
            </p:cNvSpPr>
            <p:nvPr/>
          </p:nvSpPr>
          <p:spPr bwMode="auto">
            <a:xfrm flipH="1" flipV="1">
              <a:off x="1165225" y="4461290"/>
              <a:ext cx="538163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2" name="Rectangle 153"/>
            <p:cNvSpPr>
              <a:spLocks noChangeArrowheads="1"/>
            </p:cNvSpPr>
            <p:nvPr/>
          </p:nvSpPr>
          <p:spPr bwMode="auto">
            <a:xfrm>
              <a:off x="1695450" y="3835797"/>
              <a:ext cx="14747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5" name="Line 166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6" name="Line 167"/>
            <p:cNvSpPr>
              <a:spLocks noChangeShapeType="1"/>
            </p:cNvSpPr>
            <p:nvPr/>
          </p:nvSpPr>
          <p:spPr bwMode="auto">
            <a:xfrm>
              <a:off x="4567238" y="4247345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" name="Line 168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" name="Line 169"/>
            <p:cNvSpPr>
              <a:spLocks noChangeShapeType="1"/>
            </p:cNvSpPr>
            <p:nvPr/>
          </p:nvSpPr>
          <p:spPr bwMode="auto">
            <a:xfrm>
              <a:off x="5105401" y="4462776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" name="Line 170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" name="Line 171"/>
            <p:cNvSpPr>
              <a:spLocks noChangeShapeType="1"/>
            </p:cNvSpPr>
            <p:nvPr/>
          </p:nvSpPr>
          <p:spPr bwMode="auto">
            <a:xfrm flipH="1">
              <a:off x="5105401" y="4990210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" name="Line 172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" name="Line 173"/>
            <p:cNvSpPr>
              <a:spLocks noChangeShapeType="1"/>
            </p:cNvSpPr>
            <p:nvPr/>
          </p:nvSpPr>
          <p:spPr bwMode="auto">
            <a:xfrm flipH="1">
              <a:off x="4567238" y="5516159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3" name="Line 174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4" name="Line 175"/>
            <p:cNvSpPr>
              <a:spLocks noChangeShapeType="1"/>
            </p:cNvSpPr>
            <p:nvPr/>
          </p:nvSpPr>
          <p:spPr bwMode="auto">
            <a:xfrm flipH="1" flipV="1">
              <a:off x="4029075" y="5516159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5" name="Line 176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6" name="Line 177"/>
            <p:cNvSpPr>
              <a:spLocks noChangeShapeType="1"/>
            </p:cNvSpPr>
            <p:nvPr/>
          </p:nvSpPr>
          <p:spPr bwMode="auto">
            <a:xfrm flipH="1" flipV="1">
              <a:off x="3810000" y="4990210"/>
              <a:ext cx="219075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" name="Line 178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8" name="Line 179"/>
            <p:cNvSpPr>
              <a:spLocks noChangeShapeType="1"/>
            </p:cNvSpPr>
            <p:nvPr/>
          </p:nvSpPr>
          <p:spPr bwMode="auto">
            <a:xfrm flipV="1">
              <a:off x="3810000" y="4462776"/>
              <a:ext cx="219075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9" name="Line 180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0" name="Line 181"/>
            <p:cNvSpPr>
              <a:spLocks noChangeShapeType="1"/>
            </p:cNvSpPr>
            <p:nvPr/>
          </p:nvSpPr>
          <p:spPr bwMode="auto">
            <a:xfrm flipV="1">
              <a:off x="4029075" y="4247345"/>
              <a:ext cx="53816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1" name="Freeform 182"/>
            <p:cNvSpPr>
              <a:spLocks/>
            </p:cNvSpPr>
            <p:nvPr/>
          </p:nvSpPr>
          <p:spPr bwMode="auto">
            <a:xfrm>
              <a:off x="4375150" y="4372146"/>
              <a:ext cx="460375" cy="881038"/>
            </a:xfrm>
            <a:custGeom>
              <a:avLst/>
              <a:gdLst>
                <a:gd name="T0" fmla="*/ 121 w 290"/>
                <a:gd name="T1" fmla="*/ 0 h 593"/>
                <a:gd name="T2" fmla="*/ 232 w 290"/>
                <a:gd name="T3" fmla="*/ 299 h 593"/>
                <a:gd name="T4" fmla="*/ 201 w 290"/>
                <a:gd name="T5" fmla="*/ 416 h 593"/>
                <a:gd name="T6" fmla="*/ 290 w 290"/>
                <a:gd name="T7" fmla="*/ 593 h 593"/>
                <a:gd name="T8" fmla="*/ 121 w 290"/>
                <a:gd name="T9" fmla="*/ 416 h 593"/>
                <a:gd name="T10" fmla="*/ 63 w 290"/>
                <a:gd name="T11" fmla="*/ 476 h 593"/>
                <a:gd name="T12" fmla="*/ 0 w 290"/>
                <a:gd name="T13" fmla="*/ 416 h 593"/>
                <a:gd name="T14" fmla="*/ 9 w 290"/>
                <a:gd name="T15" fmla="*/ 299 h 593"/>
                <a:gd name="T16" fmla="*/ 121 w 290"/>
                <a:gd name="T17" fmla="*/ 0 h 59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0"/>
                <a:gd name="T28" fmla="*/ 0 h 593"/>
                <a:gd name="T29" fmla="*/ 290 w 290"/>
                <a:gd name="T30" fmla="*/ 593 h 59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0" h="593">
                  <a:moveTo>
                    <a:pt x="121" y="0"/>
                  </a:moveTo>
                  <a:lnTo>
                    <a:pt x="232" y="299"/>
                  </a:lnTo>
                  <a:lnTo>
                    <a:pt x="201" y="416"/>
                  </a:lnTo>
                  <a:lnTo>
                    <a:pt x="290" y="593"/>
                  </a:lnTo>
                  <a:lnTo>
                    <a:pt x="121" y="416"/>
                  </a:lnTo>
                  <a:lnTo>
                    <a:pt x="63" y="476"/>
                  </a:lnTo>
                  <a:lnTo>
                    <a:pt x="0" y="416"/>
                  </a:lnTo>
                  <a:lnTo>
                    <a:pt x="9" y="299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99CCFF"/>
            </a:solidFill>
            <a:ln w="6350">
              <a:solidFill>
                <a:srgbClr val="00CC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2" name="Line 183"/>
            <p:cNvSpPr>
              <a:spLocks noChangeShapeType="1"/>
            </p:cNvSpPr>
            <p:nvPr/>
          </p:nvSpPr>
          <p:spPr bwMode="auto">
            <a:xfrm flipV="1">
              <a:off x="4567238" y="4247345"/>
              <a:ext cx="1588" cy="7428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3" name="Line 184"/>
            <p:cNvSpPr>
              <a:spLocks noChangeShapeType="1"/>
            </p:cNvSpPr>
            <p:nvPr/>
          </p:nvSpPr>
          <p:spPr bwMode="auto">
            <a:xfrm flipV="1">
              <a:off x="4567238" y="4462776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4" name="Line 185"/>
            <p:cNvSpPr>
              <a:spLocks noChangeShapeType="1"/>
            </p:cNvSpPr>
            <p:nvPr/>
          </p:nvSpPr>
          <p:spPr bwMode="auto">
            <a:xfrm>
              <a:off x="4567238" y="4990210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5" name="Line 186"/>
            <p:cNvSpPr>
              <a:spLocks noChangeShapeType="1"/>
            </p:cNvSpPr>
            <p:nvPr/>
          </p:nvSpPr>
          <p:spPr bwMode="auto">
            <a:xfrm>
              <a:off x="4567238" y="4990210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6" name="Line 187"/>
            <p:cNvSpPr>
              <a:spLocks noChangeShapeType="1"/>
            </p:cNvSpPr>
            <p:nvPr/>
          </p:nvSpPr>
          <p:spPr bwMode="auto">
            <a:xfrm>
              <a:off x="4567238" y="4990210"/>
              <a:ext cx="1588" cy="7413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7" name="Line 188"/>
            <p:cNvSpPr>
              <a:spLocks noChangeShapeType="1"/>
            </p:cNvSpPr>
            <p:nvPr/>
          </p:nvSpPr>
          <p:spPr bwMode="auto">
            <a:xfrm flipH="1">
              <a:off x="4029075" y="4990210"/>
              <a:ext cx="538163" cy="52594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8" name="Line 189"/>
            <p:cNvSpPr>
              <a:spLocks noChangeShapeType="1"/>
            </p:cNvSpPr>
            <p:nvPr/>
          </p:nvSpPr>
          <p:spPr bwMode="auto">
            <a:xfrm flipH="1">
              <a:off x="3810000" y="4990210"/>
              <a:ext cx="75723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9" name="Line 190"/>
            <p:cNvSpPr>
              <a:spLocks noChangeShapeType="1"/>
            </p:cNvSpPr>
            <p:nvPr/>
          </p:nvSpPr>
          <p:spPr bwMode="auto">
            <a:xfrm flipH="1" flipV="1">
              <a:off x="4029075" y="4462776"/>
              <a:ext cx="538163" cy="52743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0" name="Rectangle 191"/>
            <p:cNvSpPr>
              <a:spLocks noChangeArrowheads="1"/>
            </p:cNvSpPr>
            <p:nvPr/>
          </p:nvSpPr>
          <p:spPr bwMode="auto">
            <a:xfrm>
              <a:off x="4552950" y="3837283"/>
              <a:ext cx="13625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3" name="Rectangle 229"/>
            <p:cNvSpPr>
              <a:spLocks noChangeArrowheads="1"/>
            </p:cNvSpPr>
            <p:nvPr/>
          </p:nvSpPr>
          <p:spPr bwMode="auto">
            <a:xfrm>
              <a:off x="7372351" y="3835797"/>
              <a:ext cx="12503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16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4" name="Rectangle 233"/>
            <p:cNvSpPr>
              <a:spLocks noChangeArrowheads="1"/>
            </p:cNvSpPr>
            <p:nvPr/>
          </p:nvSpPr>
          <p:spPr bwMode="auto">
            <a:xfrm>
              <a:off x="7086601" y="4020028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5" name="Rectangle 234"/>
            <p:cNvSpPr>
              <a:spLocks noChangeArrowheads="1"/>
            </p:cNvSpPr>
            <p:nvPr/>
          </p:nvSpPr>
          <p:spPr bwMode="auto">
            <a:xfrm>
              <a:off x="8001001" y="4233973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6" name="Rectangle 235"/>
            <p:cNvSpPr>
              <a:spLocks noChangeArrowheads="1"/>
            </p:cNvSpPr>
            <p:nvPr/>
          </p:nvSpPr>
          <p:spPr bwMode="auto">
            <a:xfrm>
              <a:off x="8305801" y="4875809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7" name="Rectangle 236"/>
            <p:cNvSpPr>
              <a:spLocks noChangeArrowheads="1"/>
            </p:cNvSpPr>
            <p:nvPr/>
          </p:nvSpPr>
          <p:spPr bwMode="auto">
            <a:xfrm>
              <a:off x="8001001" y="5517644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8" name="Rectangle 237"/>
            <p:cNvSpPr>
              <a:spLocks noChangeArrowheads="1"/>
            </p:cNvSpPr>
            <p:nvPr/>
          </p:nvSpPr>
          <p:spPr bwMode="auto">
            <a:xfrm>
              <a:off x="7315201" y="5802905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9" name="Rectangle 238"/>
            <p:cNvSpPr>
              <a:spLocks noChangeArrowheads="1"/>
            </p:cNvSpPr>
            <p:nvPr/>
          </p:nvSpPr>
          <p:spPr bwMode="auto">
            <a:xfrm>
              <a:off x="6477001" y="5588959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0" name="Rectangle 239"/>
            <p:cNvSpPr>
              <a:spLocks noChangeArrowheads="1"/>
            </p:cNvSpPr>
            <p:nvPr/>
          </p:nvSpPr>
          <p:spPr bwMode="auto">
            <a:xfrm>
              <a:off x="6172201" y="4875809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1" name="Line 243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2" name="Line 244"/>
            <p:cNvSpPr>
              <a:spLocks noChangeShapeType="1"/>
            </p:cNvSpPr>
            <p:nvPr/>
          </p:nvSpPr>
          <p:spPr bwMode="auto">
            <a:xfrm>
              <a:off x="7380288" y="4233973"/>
              <a:ext cx="531813" cy="2169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3" name="Line 245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4" name="Line 246"/>
            <p:cNvSpPr>
              <a:spLocks noChangeShapeType="1"/>
            </p:cNvSpPr>
            <p:nvPr/>
          </p:nvSpPr>
          <p:spPr bwMode="auto">
            <a:xfrm>
              <a:off x="7912101" y="4450890"/>
              <a:ext cx="217488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5" name="Line 247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6" name="Line 248"/>
            <p:cNvSpPr>
              <a:spLocks noChangeShapeType="1"/>
            </p:cNvSpPr>
            <p:nvPr/>
          </p:nvSpPr>
          <p:spPr bwMode="auto">
            <a:xfrm flipH="1">
              <a:off x="7912101" y="4979810"/>
              <a:ext cx="217488" cy="530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7" name="Line 249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" name="Line 250"/>
            <p:cNvSpPr>
              <a:spLocks noChangeShapeType="1"/>
            </p:cNvSpPr>
            <p:nvPr/>
          </p:nvSpPr>
          <p:spPr bwMode="auto">
            <a:xfrm flipH="1">
              <a:off x="7380288" y="5510216"/>
              <a:ext cx="531813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9" name="Line 251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0" name="Line 252"/>
            <p:cNvSpPr>
              <a:spLocks noChangeShapeType="1"/>
            </p:cNvSpPr>
            <p:nvPr/>
          </p:nvSpPr>
          <p:spPr bwMode="auto">
            <a:xfrm flipH="1" flipV="1">
              <a:off x="6846888" y="5510216"/>
              <a:ext cx="533400" cy="2154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1" name="Line 253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2" name="Line 254"/>
            <p:cNvSpPr>
              <a:spLocks noChangeShapeType="1"/>
            </p:cNvSpPr>
            <p:nvPr/>
          </p:nvSpPr>
          <p:spPr bwMode="auto">
            <a:xfrm flipH="1" flipV="1">
              <a:off x="6629401" y="4979810"/>
              <a:ext cx="217488" cy="530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3" name="Line 255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4" name="Line 256"/>
            <p:cNvSpPr>
              <a:spLocks noChangeShapeType="1"/>
            </p:cNvSpPr>
            <p:nvPr/>
          </p:nvSpPr>
          <p:spPr bwMode="auto">
            <a:xfrm flipV="1">
              <a:off x="6629401" y="4450890"/>
              <a:ext cx="217488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5" name="Line 257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6" name="Line 258"/>
            <p:cNvSpPr>
              <a:spLocks noChangeShapeType="1"/>
            </p:cNvSpPr>
            <p:nvPr/>
          </p:nvSpPr>
          <p:spPr bwMode="auto">
            <a:xfrm flipV="1">
              <a:off x="6846888" y="4233973"/>
              <a:ext cx="533400" cy="2169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7" name="Freeform 259"/>
            <p:cNvSpPr>
              <a:spLocks/>
            </p:cNvSpPr>
            <p:nvPr/>
          </p:nvSpPr>
          <p:spPr bwMode="auto">
            <a:xfrm>
              <a:off x="7127876" y="4233973"/>
              <a:ext cx="749300" cy="1240585"/>
            </a:xfrm>
            <a:custGeom>
              <a:avLst/>
              <a:gdLst>
                <a:gd name="T0" fmla="*/ 159 w 472"/>
                <a:gd name="T1" fmla="*/ 0 h 835"/>
                <a:gd name="T2" fmla="*/ 437 w 472"/>
                <a:gd name="T3" fmla="*/ 207 h 835"/>
                <a:gd name="T4" fmla="*/ 472 w 472"/>
                <a:gd name="T5" fmla="*/ 502 h 835"/>
                <a:gd name="T6" fmla="*/ 326 w 472"/>
                <a:gd name="T7" fmla="*/ 681 h 835"/>
                <a:gd name="T8" fmla="*/ 159 w 472"/>
                <a:gd name="T9" fmla="*/ 835 h 835"/>
                <a:gd name="T10" fmla="*/ 48 w 472"/>
                <a:gd name="T11" fmla="*/ 620 h 835"/>
                <a:gd name="T12" fmla="*/ 0 w 472"/>
                <a:gd name="T13" fmla="*/ 502 h 835"/>
                <a:gd name="T14" fmla="*/ 48 w 472"/>
                <a:gd name="T15" fmla="*/ 385 h 835"/>
                <a:gd name="T16" fmla="*/ 159 w 472"/>
                <a:gd name="T17" fmla="*/ 0 h 8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2"/>
                <a:gd name="T28" fmla="*/ 0 h 835"/>
                <a:gd name="T29" fmla="*/ 472 w 472"/>
                <a:gd name="T30" fmla="*/ 835 h 8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2" h="835">
                  <a:moveTo>
                    <a:pt x="159" y="0"/>
                  </a:moveTo>
                  <a:lnTo>
                    <a:pt x="437" y="207"/>
                  </a:lnTo>
                  <a:lnTo>
                    <a:pt x="472" y="502"/>
                  </a:lnTo>
                  <a:lnTo>
                    <a:pt x="326" y="681"/>
                  </a:lnTo>
                  <a:lnTo>
                    <a:pt x="159" y="835"/>
                  </a:lnTo>
                  <a:lnTo>
                    <a:pt x="48" y="620"/>
                  </a:lnTo>
                  <a:lnTo>
                    <a:pt x="0" y="502"/>
                  </a:lnTo>
                  <a:lnTo>
                    <a:pt x="48" y="385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9999FF"/>
            </a:solidFill>
            <a:ln w="6350">
              <a:solidFill>
                <a:schemeClr val="accent2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8" name="Line 260"/>
            <p:cNvSpPr>
              <a:spLocks noChangeShapeType="1"/>
            </p:cNvSpPr>
            <p:nvPr/>
          </p:nvSpPr>
          <p:spPr bwMode="auto">
            <a:xfrm flipV="1">
              <a:off x="7380288" y="4233973"/>
              <a:ext cx="1588" cy="7458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9" name="Line 261"/>
            <p:cNvSpPr>
              <a:spLocks noChangeShapeType="1"/>
            </p:cNvSpPr>
            <p:nvPr/>
          </p:nvSpPr>
          <p:spPr bwMode="auto">
            <a:xfrm flipV="1">
              <a:off x="7380288" y="4450890"/>
              <a:ext cx="531813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0" name="Line 262"/>
            <p:cNvSpPr>
              <a:spLocks noChangeShapeType="1"/>
            </p:cNvSpPr>
            <p:nvPr/>
          </p:nvSpPr>
          <p:spPr bwMode="auto">
            <a:xfrm>
              <a:off x="7380288" y="4979810"/>
              <a:ext cx="749300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1" name="Line 263"/>
            <p:cNvSpPr>
              <a:spLocks noChangeShapeType="1"/>
            </p:cNvSpPr>
            <p:nvPr/>
          </p:nvSpPr>
          <p:spPr bwMode="auto">
            <a:xfrm>
              <a:off x="7380288" y="4979810"/>
              <a:ext cx="531813" cy="530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2" name="Line 264"/>
            <p:cNvSpPr>
              <a:spLocks noChangeShapeType="1"/>
            </p:cNvSpPr>
            <p:nvPr/>
          </p:nvSpPr>
          <p:spPr bwMode="auto">
            <a:xfrm>
              <a:off x="7380288" y="4979810"/>
              <a:ext cx="1588" cy="7458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3" name="Line 265"/>
            <p:cNvSpPr>
              <a:spLocks noChangeShapeType="1"/>
            </p:cNvSpPr>
            <p:nvPr/>
          </p:nvSpPr>
          <p:spPr bwMode="auto">
            <a:xfrm flipH="1">
              <a:off x="6846888" y="4979810"/>
              <a:ext cx="533400" cy="53040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4" name="Line 266"/>
            <p:cNvSpPr>
              <a:spLocks noChangeShapeType="1"/>
            </p:cNvSpPr>
            <p:nvPr/>
          </p:nvSpPr>
          <p:spPr bwMode="auto">
            <a:xfrm flipH="1">
              <a:off x="6629401" y="4979810"/>
              <a:ext cx="750888" cy="14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5" name="Line 267"/>
            <p:cNvSpPr>
              <a:spLocks noChangeShapeType="1"/>
            </p:cNvSpPr>
            <p:nvPr/>
          </p:nvSpPr>
          <p:spPr bwMode="auto">
            <a:xfrm flipH="1" flipV="1">
              <a:off x="6846888" y="4450890"/>
              <a:ext cx="533400" cy="52892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6" name="Rectangle 269"/>
            <p:cNvSpPr>
              <a:spLocks noChangeArrowheads="1"/>
            </p:cNvSpPr>
            <p:nvPr/>
          </p:nvSpPr>
          <p:spPr bwMode="auto">
            <a:xfrm>
              <a:off x="7302501" y="4953067"/>
              <a:ext cx="19050" cy="460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3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7" name="Rectangle 282"/>
            <p:cNvSpPr>
              <a:spLocks noChangeArrowheads="1"/>
            </p:cNvSpPr>
            <p:nvPr/>
          </p:nvSpPr>
          <p:spPr bwMode="auto">
            <a:xfrm>
              <a:off x="6307138" y="4305288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" name="Rectangle 283"/>
            <p:cNvSpPr>
              <a:spLocks noChangeArrowheads="1"/>
            </p:cNvSpPr>
            <p:nvPr/>
          </p:nvSpPr>
          <p:spPr bwMode="auto">
            <a:xfrm>
              <a:off x="4191000" y="4020028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9" name="Rectangle 284"/>
            <p:cNvSpPr>
              <a:spLocks noChangeArrowheads="1"/>
            </p:cNvSpPr>
            <p:nvPr/>
          </p:nvSpPr>
          <p:spPr bwMode="auto">
            <a:xfrm>
              <a:off x="5105401" y="4233973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0" name="Rectangle 285"/>
            <p:cNvSpPr>
              <a:spLocks noChangeArrowheads="1"/>
            </p:cNvSpPr>
            <p:nvPr/>
          </p:nvSpPr>
          <p:spPr bwMode="auto">
            <a:xfrm>
              <a:off x="5410201" y="4875809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1" name="Rectangle 286"/>
            <p:cNvSpPr>
              <a:spLocks noChangeArrowheads="1"/>
            </p:cNvSpPr>
            <p:nvPr/>
          </p:nvSpPr>
          <p:spPr bwMode="auto">
            <a:xfrm>
              <a:off x="5105401" y="5517644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2" name="Rectangle 287"/>
            <p:cNvSpPr>
              <a:spLocks noChangeArrowheads="1"/>
            </p:cNvSpPr>
            <p:nvPr/>
          </p:nvSpPr>
          <p:spPr bwMode="auto">
            <a:xfrm>
              <a:off x="4419600" y="5802905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3" name="Rectangle 288"/>
            <p:cNvSpPr>
              <a:spLocks noChangeArrowheads="1"/>
            </p:cNvSpPr>
            <p:nvPr/>
          </p:nvSpPr>
          <p:spPr bwMode="auto">
            <a:xfrm>
              <a:off x="3581400" y="5588959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4" name="Rectangle 289"/>
            <p:cNvSpPr>
              <a:spLocks noChangeArrowheads="1"/>
            </p:cNvSpPr>
            <p:nvPr/>
          </p:nvSpPr>
          <p:spPr bwMode="auto">
            <a:xfrm>
              <a:off x="3276600" y="4875809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5" name="Rectangle 290"/>
            <p:cNvSpPr>
              <a:spLocks noChangeArrowheads="1"/>
            </p:cNvSpPr>
            <p:nvPr/>
          </p:nvSpPr>
          <p:spPr bwMode="auto">
            <a:xfrm>
              <a:off x="3411538" y="4305288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6" name="Rectangle 291"/>
            <p:cNvSpPr>
              <a:spLocks noChangeArrowheads="1"/>
            </p:cNvSpPr>
            <p:nvPr/>
          </p:nvSpPr>
          <p:spPr bwMode="auto">
            <a:xfrm>
              <a:off x="1295400" y="4020028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7" name="Rectangle 292"/>
            <p:cNvSpPr>
              <a:spLocks noChangeArrowheads="1"/>
            </p:cNvSpPr>
            <p:nvPr/>
          </p:nvSpPr>
          <p:spPr bwMode="auto">
            <a:xfrm>
              <a:off x="2209800" y="4233973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8" name="Rectangle 293"/>
            <p:cNvSpPr>
              <a:spLocks noChangeArrowheads="1"/>
            </p:cNvSpPr>
            <p:nvPr/>
          </p:nvSpPr>
          <p:spPr bwMode="auto">
            <a:xfrm>
              <a:off x="2514600" y="4875809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9" name="Rectangle 294"/>
            <p:cNvSpPr>
              <a:spLocks noChangeArrowheads="1"/>
            </p:cNvSpPr>
            <p:nvPr/>
          </p:nvSpPr>
          <p:spPr bwMode="auto">
            <a:xfrm>
              <a:off x="2209800" y="5517644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0" name="Rectangle 295"/>
            <p:cNvSpPr>
              <a:spLocks noChangeArrowheads="1"/>
            </p:cNvSpPr>
            <p:nvPr/>
          </p:nvSpPr>
          <p:spPr bwMode="auto">
            <a:xfrm>
              <a:off x="1524000" y="5802905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1" name="Rectangle 296"/>
            <p:cNvSpPr>
              <a:spLocks noChangeArrowheads="1"/>
            </p:cNvSpPr>
            <p:nvPr/>
          </p:nvSpPr>
          <p:spPr bwMode="auto">
            <a:xfrm>
              <a:off x="685800" y="5588959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2" name="Rectangle 297"/>
            <p:cNvSpPr>
              <a:spLocks noChangeArrowheads="1"/>
            </p:cNvSpPr>
            <p:nvPr/>
          </p:nvSpPr>
          <p:spPr bwMode="auto">
            <a:xfrm>
              <a:off x="381000" y="4875809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3" name="Rectangle 298"/>
            <p:cNvSpPr>
              <a:spLocks noChangeArrowheads="1"/>
            </p:cNvSpPr>
            <p:nvPr/>
          </p:nvSpPr>
          <p:spPr bwMode="auto">
            <a:xfrm>
              <a:off x="515938" y="4305288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4" name="Rectangle 299"/>
            <p:cNvSpPr>
              <a:spLocks noChangeArrowheads="1"/>
            </p:cNvSpPr>
            <p:nvPr/>
          </p:nvSpPr>
          <p:spPr bwMode="auto">
            <a:xfrm>
              <a:off x="4137025" y="1737945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5" name="Rectangle 300"/>
            <p:cNvSpPr>
              <a:spLocks noChangeArrowheads="1"/>
            </p:cNvSpPr>
            <p:nvPr/>
          </p:nvSpPr>
          <p:spPr bwMode="auto">
            <a:xfrm>
              <a:off x="5051426" y="1951890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6" name="Rectangle 301"/>
            <p:cNvSpPr>
              <a:spLocks noChangeArrowheads="1"/>
            </p:cNvSpPr>
            <p:nvPr/>
          </p:nvSpPr>
          <p:spPr bwMode="auto">
            <a:xfrm>
              <a:off x="5356226" y="2593726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7" name="Rectangle 302"/>
            <p:cNvSpPr>
              <a:spLocks noChangeArrowheads="1"/>
            </p:cNvSpPr>
            <p:nvPr/>
          </p:nvSpPr>
          <p:spPr bwMode="auto">
            <a:xfrm>
              <a:off x="5051426" y="3235562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8" name="Rectangle 303"/>
            <p:cNvSpPr>
              <a:spLocks noChangeArrowheads="1"/>
            </p:cNvSpPr>
            <p:nvPr/>
          </p:nvSpPr>
          <p:spPr bwMode="auto">
            <a:xfrm>
              <a:off x="4365625" y="3520822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" name="Rectangle 304"/>
            <p:cNvSpPr>
              <a:spLocks noChangeArrowheads="1"/>
            </p:cNvSpPr>
            <p:nvPr/>
          </p:nvSpPr>
          <p:spPr bwMode="auto">
            <a:xfrm>
              <a:off x="3527425" y="3306877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0" name="Rectangle 305"/>
            <p:cNvSpPr>
              <a:spLocks noChangeArrowheads="1"/>
            </p:cNvSpPr>
            <p:nvPr/>
          </p:nvSpPr>
          <p:spPr bwMode="auto">
            <a:xfrm>
              <a:off x="3222625" y="2593726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1" name="Rectangle 306"/>
            <p:cNvSpPr>
              <a:spLocks noChangeArrowheads="1"/>
            </p:cNvSpPr>
            <p:nvPr/>
          </p:nvSpPr>
          <p:spPr bwMode="auto">
            <a:xfrm>
              <a:off x="3357563" y="2023206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2" name="Rectangle 307"/>
            <p:cNvSpPr>
              <a:spLocks noChangeArrowheads="1"/>
            </p:cNvSpPr>
            <p:nvPr/>
          </p:nvSpPr>
          <p:spPr bwMode="auto">
            <a:xfrm>
              <a:off x="7086601" y="1737945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3" name="Rectangle 308"/>
            <p:cNvSpPr>
              <a:spLocks noChangeArrowheads="1"/>
            </p:cNvSpPr>
            <p:nvPr/>
          </p:nvSpPr>
          <p:spPr bwMode="auto">
            <a:xfrm>
              <a:off x="8001001" y="1951890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4" name="Rectangle 309"/>
            <p:cNvSpPr>
              <a:spLocks noChangeArrowheads="1"/>
            </p:cNvSpPr>
            <p:nvPr/>
          </p:nvSpPr>
          <p:spPr bwMode="auto">
            <a:xfrm>
              <a:off x="8305801" y="2593726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5" name="Rectangle 310"/>
            <p:cNvSpPr>
              <a:spLocks noChangeArrowheads="1"/>
            </p:cNvSpPr>
            <p:nvPr/>
          </p:nvSpPr>
          <p:spPr bwMode="auto">
            <a:xfrm>
              <a:off x="8001001" y="3235562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6" name="Rectangle 311"/>
            <p:cNvSpPr>
              <a:spLocks noChangeArrowheads="1"/>
            </p:cNvSpPr>
            <p:nvPr/>
          </p:nvSpPr>
          <p:spPr bwMode="auto">
            <a:xfrm>
              <a:off x="7315201" y="3520822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7" name="Rectangle 312"/>
            <p:cNvSpPr>
              <a:spLocks noChangeArrowheads="1"/>
            </p:cNvSpPr>
            <p:nvPr/>
          </p:nvSpPr>
          <p:spPr bwMode="auto">
            <a:xfrm>
              <a:off x="6477001" y="3306877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8" name="Rectangle 313"/>
            <p:cNvSpPr>
              <a:spLocks noChangeArrowheads="1"/>
            </p:cNvSpPr>
            <p:nvPr/>
          </p:nvSpPr>
          <p:spPr bwMode="auto">
            <a:xfrm>
              <a:off x="6172201" y="2593726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9" name="Rectangle 314"/>
            <p:cNvSpPr>
              <a:spLocks noChangeArrowheads="1"/>
            </p:cNvSpPr>
            <p:nvPr/>
          </p:nvSpPr>
          <p:spPr bwMode="auto">
            <a:xfrm>
              <a:off x="6307138" y="2023206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0" name="Rectangle 315"/>
            <p:cNvSpPr>
              <a:spLocks noChangeArrowheads="1"/>
            </p:cNvSpPr>
            <p:nvPr/>
          </p:nvSpPr>
          <p:spPr bwMode="auto">
            <a:xfrm>
              <a:off x="1371600" y="1737945"/>
              <a:ext cx="73025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Cooked milk</a:t>
              </a:r>
              <a:endParaRPr lang="en-US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1" name="Rectangle 316"/>
            <p:cNvSpPr>
              <a:spLocks noChangeArrowheads="1"/>
            </p:cNvSpPr>
            <p:nvPr/>
          </p:nvSpPr>
          <p:spPr bwMode="auto">
            <a:xfrm>
              <a:off x="2286000" y="1951890"/>
              <a:ext cx="5334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Butter fat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2" name="Rectangle 317"/>
            <p:cNvSpPr>
              <a:spLocks noChangeArrowheads="1"/>
            </p:cNvSpPr>
            <p:nvPr/>
          </p:nvSpPr>
          <p:spPr bwMode="auto">
            <a:xfrm>
              <a:off x="2590800" y="2593726"/>
              <a:ext cx="4222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Butyric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3" name="Rectangle 318"/>
            <p:cNvSpPr>
              <a:spLocks noChangeArrowheads="1"/>
            </p:cNvSpPr>
            <p:nvPr/>
          </p:nvSpPr>
          <p:spPr bwMode="auto">
            <a:xfrm>
              <a:off x="2286000" y="3235562"/>
              <a:ext cx="407988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NFDM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4" name="Rectangle 319"/>
            <p:cNvSpPr>
              <a:spLocks noChangeArrowheads="1"/>
            </p:cNvSpPr>
            <p:nvPr/>
          </p:nvSpPr>
          <p:spPr bwMode="auto">
            <a:xfrm>
              <a:off x="1600200" y="3520822"/>
              <a:ext cx="3984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Smoky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5" name="Rectangle 320"/>
            <p:cNvSpPr>
              <a:spLocks noChangeArrowheads="1"/>
            </p:cNvSpPr>
            <p:nvPr/>
          </p:nvSpPr>
          <p:spPr bwMode="auto">
            <a:xfrm>
              <a:off x="762000" y="3306877"/>
              <a:ext cx="320675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Nutty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6" name="Rectangle 321"/>
            <p:cNvSpPr>
              <a:spLocks noChangeArrowheads="1"/>
            </p:cNvSpPr>
            <p:nvPr/>
          </p:nvSpPr>
          <p:spPr bwMode="auto">
            <a:xfrm>
              <a:off x="457200" y="2593726"/>
              <a:ext cx="342900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Fruity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7" name="Rectangle 322"/>
            <p:cNvSpPr>
              <a:spLocks noChangeArrowheads="1"/>
            </p:cNvSpPr>
            <p:nvPr/>
          </p:nvSpPr>
          <p:spPr bwMode="auto">
            <a:xfrm>
              <a:off x="592138" y="2023206"/>
              <a:ext cx="373063" cy="1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Plastic</a:t>
              </a:r>
              <a:endParaRPr 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9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0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dirty="0" smtClean="0"/>
              <a:t>The six samples differed significantly in flavor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Sample F stands our for several reasons: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Has more overall impact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Has stronger in smoky, butyric, butterfat and cooked milk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Samples B, E, and F had a noticeable plastic/vinyl flavor</a:t>
            </a:r>
          </a:p>
          <a:p>
            <a:pPr eaLnBrk="1" hangingPunct="1">
              <a:spcBef>
                <a:spcPct val="40000"/>
              </a:spcBef>
            </a:pPr>
            <a:r>
              <a:rPr lang="en-US" dirty="0" smtClean="0"/>
              <a:t>Sample A and F had distinctive nutty flavor that was not present in the other samples.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characterization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CONCLUSIONS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303</Words>
  <Application>Microsoft Office PowerPoint</Application>
  <PresentationFormat>On-screen Show (4:3)</PresentationFormat>
  <Paragraphs>169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Rossella Mazzucchelli</cp:lastModifiedBy>
  <cp:revision>232</cp:revision>
  <dcterms:created xsi:type="dcterms:W3CDTF">2009-03-24T18:30:15Z</dcterms:created>
  <dcterms:modified xsi:type="dcterms:W3CDTF">2011-03-07T21:04:33Z</dcterms:modified>
</cp:coreProperties>
</file>